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</p:sldMasterIdLst>
  <p:notesMasterIdLst>
    <p:notesMasterId r:id="rId74"/>
  </p:notesMasterIdLst>
  <p:handoutMasterIdLst>
    <p:handoutMasterId r:id="rId75"/>
  </p:handoutMasterIdLst>
  <p:sldIdLst>
    <p:sldId id="256" r:id="rId6"/>
    <p:sldId id="289" r:id="rId7"/>
    <p:sldId id="293" r:id="rId8"/>
    <p:sldId id="1682" r:id="rId9"/>
    <p:sldId id="1689" r:id="rId10"/>
    <p:sldId id="1690" r:id="rId11"/>
    <p:sldId id="1691" r:id="rId12"/>
    <p:sldId id="1693" r:id="rId13"/>
    <p:sldId id="1694" r:id="rId14"/>
    <p:sldId id="1683" r:id="rId15"/>
    <p:sldId id="296" r:id="rId16"/>
    <p:sldId id="297" r:id="rId17"/>
    <p:sldId id="298" r:id="rId18"/>
    <p:sldId id="1686" r:id="rId19"/>
    <p:sldId id="286" r:id="rId20"/>
    <p:sldId id="310" r:id="rId21"/>
    <p:sldId id="290" r:id="rId22"/>
    <p:sldId id="275" r:id="rId23"/>
    <p:sldId id="311" r:id="rId24"/>
    <p:sldId id="291" r:id="rId25"/>
    <p:sldId id="313" r:id="rId26"/>
    <p:sldId id="1687" r:id="rId27"/>
    <p:sldId id="315" r:id="rId28"/>
    <p:sldId id="257" r:id="rId29"/>
    <p:sldId id="258" r:id="rId30"/>
    <p:sldId id="340" r:id="rId31"/>
    <p:sldId id="342" r:id="rId32"/>
    <p:sldId id="341" r:id="rId33"/>
    <p:sldId id="259" r:id="rId34"/>
    <p:sldId id="260" r:id="rId35"/>
    <p:sldId id="264" r:id="rId36"/>
    <p:sldId id="265" r:id="rId37"/>
    <p:sldId id="270" r:id="rId38"/>
    <p:sldId id="273" r:id="rId39"/>
    <p:sldId id="287" r:id="rId40"/>
    <p:sldId id="323" r:id="rId41"/>
    <p:sldId id="281" r:id="rId42"/>
    <p:sldId id="272" r:id="rId43"/>
    <p:sldId id="261" r:id="rId44"/>
    <p:sldId id="324" r:id="rId45"/>
    <p:sldId id="292" r:id="rId46"/>
    <p:sldId id="308" r:id="rId47"/>
    <p:sldId id="325" r:id="rId48"/>
    <p:sldId id="312" r:id="rId49"/>
    <p:sldId id="326" r:id="rId50"/>
    <p:sldId id="327" r:id="rId51"/>
    <p:sldId id="314" r:id="rId52"/>
    <p:sldId id="316" r:id="rId53"/>
    <p:sldId id="320" r:id="rId54"/>
    <p:sldId id="343" r:id="rId55"/>
    <p:sldId id="328" r:id="rId56"/>
    <p:sldId id="317" r:id="rId57"/>
    <p:sldId id="321" r:id="rId58"/>
    <p:sldId id="331" r:id="rId59"/>
    <p:sldId id="318" r:id="rId60"/>
    <p:sldId id="322" r:id="rId61"/>
    <p:sldId id="329" r:id="rId62"/>
    <p:sldId id="288" r:id="rId63"/>
    <p:sldId id="330" r:id="rId64"/>
    <p:sldId id="332" r:id="rId65"/>
    <p:sldId id="267" r:id="rId66"/>
    <p:sldId id="333" r:id="rId67"/>
    <p:sldId id="336" r:id="rId68"/>
    <p:sldId id="334" r:id="rId69"/>
    <p:sldId id="299" r:id="rId70"/>
    <p:sldId id="337" r:id="rId71"/>
    <p:sldId id="1688" r:id="rId72"/>
    <p:sldId id="278" r:id="rId73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3CD929-E051-A241-A948-24929D7F8D14}" v="119" dt="2022-04-06T09:32:04.8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67"/>
    <p:restoredTop sz="94687"/>
  </p:normalViewPr>
  <p:slideViewPr>
    <p:cSldViewPr>
      <p:cViewPr varScale="1">
        <p:scale>
          <a:sx n="85" d="100"/>
          <a:sy n="85" d="100"/>
        </p:scale>
        <p:origin x="928" y="17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viewProps" Target="view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theme" Target="theme/theme1.xml"/><Relationship Id="rId8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presProps" Target="presProps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Vandin" userId="a434106a-4c3d-40a3-9adb-661b1e7b96ad" providerId="ADAL" clId="{843CD929-E051-A241-A948-24929D7F8D14}"/>
    <pc:docChg chg="undo custSel addSld delSld modSld">
      <pc:chgData name="Andrea Vandin" userId="a434106a-4c3d-40a3-9adb-661b1e7b96ad" providerId="ADAL" clId="{843CD929-E051-A241-A948-24929D7F8D14}" dt="2022-04-06T09:31:34.875" v="752" actId="20577"/>
      <pc:docMkLst>
        <pc:docMk/>
      </pc:docMkLst>
      <pc:sldChg chg="addSp modSp mod">
        <pc:chgData name="Andrea Vandin" userId="a434106a-4c3d-40a3-9adb-661b1e7b96ad" providerId="ADAL" clId="{843CD929-E051-A241-A948-24929D7F8D14}" dt="2022-04-06T06:57:24.269" v="534" actId="27636"/>
        <pc:sldMkLst>
          <pc:docMk/>
          <pc:sldMk cId="0" sldId="257"/>
        </pc:sldMkLst>
        <pc:spChg chg="add mod">
          <ac:chgData name="Andrea Vandin" userId="a434106a-4c3d-40a3-9adb-661b1e7b96ad" providerId="ADAL" clId="{843CD929-E051-A241-A948-24929D7F8D14}" dt="2022-04-06T06:57:24.269" v="534" actId="27636"/>
          <ac:spMkLst>
            <pc:docMk/>
            <pc:sldMk cId="0" sldId="257"/>
            <ac:spMk id="4" creationId="{F2D40A32-5E44-FD42-9EFE-DCEA1E2682E5}"/>
          </ac:spMkLst>
        </pc:spChg>
        <pc:spChg chg="mod">
          <ac:chgData name="Andrea Vandin" userId="a434106a-4c3d-40a3-9adb-661b1e7b96ad" providerId="ADAL" clId="{843CD929-E051-A241-A948-24929D7F8D14}" dt="2022-04-06T06:42:27.895" v="495" actId="20577"/>
          <ac:spMkLst>
            <pc:docMk/>
            <pc:sldMk cId="0" sldId="257"/>
            <ac:spMk id="22529" creationId="{A6768AF5-C7F4-3B49-9DAC-8A8669D267AF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5.892" v="536" actId="27636"/>
        <pc:sldMkLst>
          <pc:docMk/>
          <pc:sldMk cId="0" sldId="258"/>
        </pc:sldMkLst>
        <pc:spChg chg="add mod">
          <ac:chgData name="Andrea Vandin" userId="a434106a-4c3d-40a3-9adb-661b1e7b96ad" providerId="ADAL" clId="{843CD929-E051-A241-A948-24929D7F8D14}" dt="2022-04-06T06:57:25.892" v="536" actId="27636"/>
          <ac:spMkLst>
            <pc:docMk/>
            <pc:sldMk cId="0" sldId="258"/>
            <ac:spMk id="4" creationId="{B9CDCD50-91A0-144A-9234-608E861440D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4.511" v="544" actId="27636"/>
        <pc:sldMkLst>
          <pc:docMk/>
          <pc:sldMk cId="0" sldId="259"/>
        </pc:sldMkLst>
        <pc:spChg chg="add mod">
          <ac:chgData name="Andrea Vandin" userId="a434106a-4c3d-40a3-9adb-661b1e7b96ad" providerId="ADAL" clId="{843CD929-E051-A241-A948-24929D7F8D14}" dt="2022-04-06T06:57:34.511" v="544" actId="27636"/>
          <ac:spMkLst>
            <pc:docMk/>
            <pc:sldMk cId="0" sldId="259"/>
            <ac:spMk id="4" creationId="{B90607E1-3BAD-C245-BC36-7F74B1FEFF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6.211" v="546" actId="27636"/>
        <pc:sldMkLst>
          <pc:docMk/>
          <pc:sldMk cId="0" sldId="260"/>
        </pc:sldMkLst>
        <pc:spChg chg="add mod">
          <ac:chgData name="Andrea Vandin" userId="a434106a-4c3d-40a3-9adb-661b1e7b96ad" providerId="ADAL" clId="{843CD929-E051-A241-A948-24929D7F8D14}" dt="2022-04-06T06:57:36.211" v="546" actId="27636"/>
          <ac:spMkLst>
            <pc:docMk/>
            <pc:sldMk cId="0" sldId="260"/>
            <ac:spMk id="3" creationId="{D37DD786-8AA7-6145-8534-16531BCD856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7.312" v="564" actId="27636"/>
        <pc:sldMkLst>
          <pc:docMk/>
          <pc:sldMk cId="0" sldId="261"/>
        </pc:sldMkLst>
        <pc:spChg chg="add mod">
          <ac:chgData name="Andrea Vandin" userId="a434106a-4c3d-40a3-9adb-661b1e7b96ad" providerId="ADAL" clId="{843CD929-E051-A241-A948-24929D7F8D14}" dt="2022-04-06T06:57:57.312" v="564" actId="27636"/>
          <ac:spMkLst>
            <pc:docMk/>
            <pc:sldMk cId="0" sldId="261"/>
            <ac:spMk id="4" creationId="{1FEA3E39-45AB-6744-8374-3D2F7B48C9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8.966" v="548" actId="27636"/>
        <pc:sldMkLst>
          <pc:docMk/>
          <pc:sldMk cId="0" sldId="264"/>
        </pc:sldMkLst>
        <pc:spChg chg="add mod">
          <ac:chgData name="Andrea Vandin" userId="a434106a-4c3d-40a3-9adb-661b1e7b96ad" providerId="ADAL" clId="{843CD929-E051-A241-A948-24929D7F8D14}" dt="2022-04-06T06:57:38.966" v="548" actId="27636"/>
          <ac:spMkLst>
            <pc:docMk/>
            <pc:sldMk cId="0" sldId="264"/>
            <ac:spMk id="4" creationId="{3A8EB833-4604-964E-AFC1-8617D62452C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5.750" v="550" actId="27636"/>
        <pc:sldMkLst>
          <pc:docMk/>
          <pc:sldMk cId="0" sldId="265"/>
        </pc:sldMkLst>
        <pc:spChg chg="add mod">
          <ac:chgData name="Andrea Vandin" userId="a434106a-4c3d-40a3-9adb-661b1e7b96ad" providerId="ADAL" clId="{843CD929-E051-A241-A948-24929D7F8D14}" dt="2022-04-06T06:57:45.750" v="550" actId="27636"/>
          <ac:spMkLst>
            <pc:docMk/>
            <pc:sldMk cId="0" sldId="265"/>
            <ac:spMk id="5" creationId="{F026FC58-FB4B-B541-9CBE-EE25F9B4900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5.015" v="608" actId="27636"/>
        <pc:sldMkLst>
          <pc:docMk/>
          <pc:sldMk cId="0" sldId="267"/>
        </pc:sldMkLst>
        <pc:spChg chg="add mod">
          <ac:chgData name="Andrea Vandin" userId="a434106a-4c3d-40a3-9adb-661b1e7b96ad" providerId="ADAL" clId="{843CD929-E051-A241-A948-24929D7F8D14}" dt="2022-04-06T06:58:35.015" v="608" actId="27636"/>
          <ac:spMkLst>
            <pc:docMk/>
            <pc:sldMk cId="0" sldId="267"/>
            <ac:spMk id="12" creationId="{2A4D84C0-DB3B-AB4A-857A-F4FE4016812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7.642" v="552" actId="27636"/>
        <pc:sldMkLst>
          <pc:docMk/>
          <pc:sldMk cId="0" sldId="270"/>
        </pc:sldMkLst>
        <pc:spChg chg="add mod">
          <ac:chgData name="Andrea Vandin" userId="a434106a-4c3d-40a3-9adb-661b1e7b96ad" providerId="ADAL" clId="{843CD929-E051-A241-A948-24929D7F8D14}" dt="2022-04-06T06:57:47.642" v="552" actId="27636"/>
          <ac:spMkLst>
            <pc:docMk/>
            <pc:sldMk cId="0" sldId="270"/>
            <ac:spMk id="4" creationId="{AA50A064-FD22-9544-BAB9-BCFF2C6B56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5.755" v="562" actId="27636"/>
        <pc:sldMkLst>
          <pc:docMk/>
          <pc:sldMk cId="0" sldId="272"/>
        </pc:sldMkLst>
        <pc:spChg chg="add mod">
          <ac:chgData name="Andrea Vandin" userId="a434106a-4c3d-40a3-9adb-661b1e7b96ad" providerId="ADAL" clId="{843CD929-E051-A241-A948-24929D7F8D14}" dt="2022-04-06T06:57:55.755" v="562" actId="27636"/>
          <ac:spMkLst>
            <pc:docMk/>
            <pc:sldMk cId="0" sldId="272"/>
            <ac:spMk id="4" creationId="{76365DA1-EC15-4443-A075-112C42D072DB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9.333" v="554" actId="27636"/>
        <pc:sldMkLst>
          <pc:docMk/>
          <pc:sldMk cId="0" sldId="273"/>
        </pc:sldMkLst>
        <pc:spChg chg="add mod">
          <ac:chgData name="Andrea Vandin" userId="a434106a-4c3d-40a3-9adb-661b1e7b96ad" providerId="ADAL" clId="{843CD929-E051-A241-A948-24929D7F8D14}" dt="2022-04-06T06:57:49.333" v="554" actId="27636"/>
          <ac:spMkLst>
            <pc:docMk/>
            <pc:sldMk cId="0" sldId="273"/>
            <ac:spMk id="3" creationId="{2461B235-E586-FF46-935F-2A2E227507D3}"/>
          </ac:spMkLst>
        </pc:spChg>
      </pc:sldChg>
      <pc:sldChg chg="addSp modSp mod">
        <pc:chgData name="Andrea Vandin" userId="a434106a-4c3d-40a3-9adb-661b1e7b96ad" providerId="ADAL" clId="{843CD929-E051-A241-A948-24929D7F8D14}" dt="2022-04-06T09:31:34.875" v="752" actId="20577"/>
        <pc:sldMkLst>
          <pc:docMk/>
          <pc:sldMk cId="0" sldId="275"/>
        </pc:sldMkLst>
        <pc:spChg chg="add mod">
          <ac:chgData name="Andrea Vandin" userId="a434106a-4c3d-40a3-9adb-661b1e7b96ad" providerId="ADAL" clId="{843CD929-E051-A241-A948-24929D7F8D14}" dt="2022-04-06T06:57:13.856" v="522" actId="27636"/>
          <ac:spMkLst>
            <pc:docMk/>
            <pc:sldMk cId="0" sldId="275"/>
            <ac:spMk id="9" creationId="{96D0974D-EC5B-504A-AF04-84DF53E4EEFD}"/>
          </ac:spMkLst>
        </pc:spChg>
        <pc:spChg chg="mod">
          <ac:chgData name="Andrea Vandin" userId="a434106a-4c3d-40a3-9adb-661b1e7b96ad" providerId="ADAL" clId="{843CD929-E051-A241-A948-24929D7F8D14}" dt="2022-04-06T09:31:34.875" v="752" actId="20577"/>
          <ac:spMkLst>
            <pc:docMk/>
            <pc:sldMk cId="0" sldId="275"/>
            <ac:spMk id="16385" creationId="{441B51F7-E32E-5A42-8533-3BDFA1A55B60}"/>
          </ac:spMkLst>
        </pc:spChg>
        <pc:spChg chg="mod">
          <ac:chgData name="Andrea Vandin" userId="a434106a-4c3d-40a3-9adb-661b1e7b96ad" providerId="ADAL" clId="{843CD929-E051-A241-A948-24929D7F8D14}" dt="2022-04-06T09:28:18.348" v="719" actId="14100"/>
          <ac:spMkLst>
            <pc:docMk/>
            <pc:sldMk cId="0" sldId="275"/>
            <ac:spMk id="16388" creationId="{934EE7E5-D30A-6144-9F16-EA64CCED480B}"/>
          </ac:spMkLst>
        </pc:spChg>
        <pc:spChg chg="mod">
          <ac:chgData name="Andrea Vandin" userId="a434106a-4c3d-40a3-9adb-661b1e7b96ad" providerId="ADAL" clId="{843CD929-E051-A241-A948-24929D7F8D14}" dt="2022-04-06T09:28:04.195" v="714" actId="1036"/>
          <ac:spMkLst>
            <pc:docMk/>
            <pc:sldMk cId="0" sldId="275"/>
            <ac:spMk id="16390" creationId="{F07249C9-56F2-A84C-9FA7-26D534C9106B}"/>
          </ac:spMkLst>
        </pc:spChg>
        <pc:picChg chg="mod">
          <ac:chgData name="Andrea Vandin" userId="a434106a-4c3d-40a3-9adb-661b1e7b96ad" providerId="ADAL" clId="{843CD929-E051-A241-A948-24929D7F8D14}" dt="2022-04-06T09:28:01.314" v="711" actId="1035"/>
          <ac:picMkLst>
            <pc:docMk/>
            <pc:sldMk cId="0" sldId="275"/>
            <ac:picMk id="16389" creationId="{DA3860FD-3B7A-0B45-A22D-E730472337EC}"/>
          </ac:picMkLst>
        </pc:picChg>
      </pc:sldChg>
      <pc:sldChg chg="addSp modSp mod">
        <pc:chgData name="Andrea Vandin" userId="a434106a-4c3d-40a3-9adb-661b1e7b96ad" providerId="ADAL" clId="{843CD929-E051-A241-A948-24929D7F8D14}" dt="2022-04-06T06:58:45.211" v="622" actId="27636"/>
        <pc:sldMkLst>
          <pc:docMk/>
          <pc:sldMk cId="0" sldId="278"/>
        </pc:sldMkLst>
        <pc:spChg chg="add mod">
          <ac:chgData name="Andrea Vandin" userId="a434106a-4c3d-40a3-9adb-661b1e7b96ad" providerId="ADAL" clId="{843CD929-E051-A241-A948-24929D7F8D14}" dt="2022-04-06T06:58:45.211" v="622" actId="27636"/>
          <ac:spMkLst>
            <pc:docMk/>
            <pc:sldMk cId="0" sldId="278"/>
            <ac:spMk id="4" creationId="{2866E424-3566-DB4F-9A6C-2EF63F169360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4.254" v="560" actId="27636"/>
        <pc:sldMkLst>
          <pc:docMk/>
          <pc:sldMk cId="0" sldId="281"/>
        </pc:sldMkLst>
        <pc:spChg chg="add mod">
          <ac:chgData name="Andrea Vandin" userId="a434106a-4c3d-40a3-9adb-661b1e7b96ad" providerId="ADAL" clId="{843CD929-E051-A241-A948-24929D7F8D14}" dt="2022-04-06T06:57:54.254" v="560" actId="27636"/>
          <ac:spMkLst>
            <pc:docMk/>
            <pc:sldMk cId="0" sldId="281"/>
            <ac:spMk id="4" creationId="{CC5C232D-E69F-3944-9773-542644F4033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8.607" v="516" actId="27636"/>
        <pc:sldMkLst>
          <pc:docMk/>
          <pc:sldMk cId="0" sldId="286"/>
        </pc:sldMkLst>
        <pc:spChg chg="add mod">
          <ac:chgData name="Andrea Vandin" userId="a434106a-4c3d-40a3-9adb-661b1e7b96ad" providerId="ADAL" clId="{843CD929-E051-A241-A948-24929D7F8D14}" dt="2022-04-06T06:57:08.607" v="516" actId="27636"/>
          <ac:spMkLst>
            <pc:docMk/>
            <pc:sldMk cId="0" sldId="286"/>
            <ac:spMk id="8" creationId="{5C48D75A-EEAC-7442-A41B-191093810C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1.077" v="556" actId="27636"/>
        <pc:sldMkLst>
          <pc:docMk/>
          <pc:sldMk cId="0" sldId="287"/>
        </pc:sldMkLst>
        <pc:spChg chg="add mod">
          <ac:chgData name="Andrea Vandin" userId="a434106a-4c3d-40a3-9adb-661b1e7b96ad" providerId="ADAL" clId="{843CD929-E051-A241-A948-24929D7F8D14}" dt="2022-04-06T06:57:51.077" v="556" actId="27636"/>
          <ac:spMkLst>
            <pc:docMk/>
            <pc:sldMk cId="0" sldId="287"/>
            <ac:spMk id="4" creationId="{E31F4DD7-C42F-5F4F-9704-6296AB9613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0.527" v="602" actId="27636"/>
        <pc:sldMkLst>
          <pc:docMk/>
          <pc:sldMk cId="0" sldId="288"/>
        </pc:sldMkLst>
        <pc:spChg chg="add mod">
          <ac:chgData name="Andrea Vandin" userId="a434106a-4c3d-40a3-9adb-661b1e7b96ad" providerId="ADAL" clId="{843CD929-E051-A241-A948-24929D7F8D14}" dt="2022-04-06T06:58:30.527" v="602" actId="27636"/>
          <ac:spMkLst>
            <pc:docMk/>
            <pc:sldMk cId="0" sldId="288"/>
            <ac:spMk id="4" creationId="{B8A5BA86-912F-D540-92E4-75338042AA9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1.992" v="624" actId="27636"/>
        <pc:sldMkLst>
          <pc:docMk/>
          <pc:sldMk cId="0" sldId="289"/>
        </pc:sldMkLst>
        <pc:spChg chg="add mod">
          <ac:chgData name="Andrea Vandin" userId="a434106a-4c3d-40a3-9adb-661b1e7b96ad" providerId="ADAL" clId="{843CD929-E051-A241-A948-24929D7F8D14}" dt="2022-04-06T06:58:51.992" v="624" actId="27636"/>
          <ac:spMkLst>
            <pc:docMk/>
            <pc:sldMk cId="0" sldId="289"/>
            <ac:spMk id="4" creationId="{DF2A8B4F-9993-AE42-B926-CED149F4A95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2.157" v="520" actId="27636"/>
        <pc:sldMkLst>
          <pc:docMk/>
          <pc:sldMk cId="0" sldId="290"/>
        </pc:sldMkLst>
        <pc:spChg chg="add mod">
          <ac:chgData name="Andrea Vandin" userId="a434106a-4c3d-40a3-9adb-661b1e7b96ad" providerId="ADAL" clId="{843CD929-E051-A241-A948-24929D7F8D14}" dt="2022-04-06T06:57:12.157" v="520" actId="27636"/>
          <ac:spMkLst>
            <pc:docMk/>
            <pc:sldMk cId="0" sldId="290"/>
            <ac:spMk id="4" creationId="{C3E7925F-03C3-A445-A25A-7C2841859F3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7.373" v="526" actId="27636"/>
        <pc:sldMkLst>
          <pc:docMk/>
          <pc:sldMk cId="0" sldId="291"/>
        </pc:sldMkLst>
        <pc:spChg chg="add mod">
          <ac:chgData name="Andrea Vandin" userId="a434106a-4c3d-40a3-9adb-661b1e7b96ad" providerId="ADAL" clId="{843CD929-E051-A241-A948-24929D7F8D14}" dt="2022-04-06T06:57:17.373" v="526" actId="27636"/>
          <ac:spMkLst>
            <pc:docMk/>
            <pc:sldMk cId="0" sldId="291"/>
            <ac:spMk id="9" creationId="{C870A7B9-CA04-E544-86D5-6CCF7AE2262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0.488" v="568" actId="27636"/>
        <pc:sldMkLst>
          <pc:docMk/>
          <pc:sldMk cId="0" sldId="292"/>
        </pc:sldMkLst>
        <pc:spChg chg="add mod">
          <ac:chgData name="Andrea Vandin" userId="a434106a-4c3d-40a3-9adb-661b1e7b96ad" providerId="ADAL" clId="{843CD929-E051-A241-A948-24929D7F8D14}" dt="2022-04-06T06:58:00.488" v="568" actId="27636"/>
          <ac:spMkLst>
            <pc:docMk/>
            <pc:sldMk cId="0" sldId="292"/>
            <ac:spMk id="4" creationId="{0DA11628-E848-A941-94E7-A1714E2BCE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3.806" v="626" actId="27636"/>
        <pc:sldMkLst>
          <pc:docMk/>
          <pc:sldMk cId="0" sldId="293"/>
        </pc:sldMkLst>
        <pc:spChg chg="add mod">
          <ac:chgData name="Andrea Vandin" userId="a434106a-4c3d-40a3-9adb-661b1e7b96ad" providerId="ADAL" clId="{843CD929-E051-A241-A948-24929D7F8D14}" dt="2022-04-06T06:58:53.806" v="626" actId="27636"/>
          <ac:spMkLst>
            <pc:docMk/>
            <pc:sldMk cId="0" sldId="293"/>
            <ac:spMk id="4" creationId="{F276E5E4-68AF-6849-BE08-45072573F02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0.752" v="508" actId="27636"/>
        <pc:sldMkLst>
          <pc:docMk/>
          <pc:sldMk cId="0" sldId="296"/>
        </pc:sldMkLst>
        <pc:spChg chg="add mod">
          <ac:chgData name="Andrea Vandin" userId="a434106a-4c3d-40a3-9adb-661b1e7b96ad" providerId="ADAL" clId="{843CD929-E051-A241-A948-24929D7F8D14}" dt="2022-04-06T06:57:00.752" v="508" actId="27636"/>
          <ac:spMkLst>
            <pc:docMk/>
            <pc:sldMk cId="0" sldId="296"/>
            <ac:spMk id="22" creationId="{F1E1F81A-62DB-BB4D-9B37-25F26AF888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2.972" v="510" actId="27636"/>
        <pc:sldMkLst>
          <pc:docMk/>
          <pc:sldMk cId="0" sldId="297"/>
        </pc:sldMkLst>
        <pc:spChg chg="add mod">
          <ac:chgData name="Andrea Vandin" userId="a434106a-4c3d-40a3-9adb-661b1e7b96ad" providerId="ADAL" clId="{843CD929-E051-A241-A948-24929D7F8D14}" dt="2022-04-06T06:57:02.972" v="510" actId="27636"/>
          <ac:spMkLst>
            <pc:docMk/>
            <pc:sldMk cId="0" sldId="297"/>
            <ac:spMk id="4" creationId="{72656C24-86CD-6244-8CD6-B5283465282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5.216" v="512" actId="27636"/>
        <pc:sldMkLst>
          <pc:docMk/>
          <pc:sldMk cId="0" sldId="298"/>
        </pc:sldMkLst>
        <pc:spChg chg="add mod">
          <ac:chgData name="Andrea Vandin" userId="a434106a-4c3d-40a3-9adb-661b1e7b96ad" providerId="ADAL" clId="{843CD929-E051-A241-A948-24929D7F8D14}" dt="2022-04-06T06:57:05.216" v="512" actId="27636"/>
          <ac:spMkLst>
            <pc:docMk/>
            <pc:sldMk cId="0" sldId="298"/>
            <ac:spMk id="4" creationId="{18501433-6EE1-3E4A-A179-B6E36B367A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0.679" v="616" actId="27636"/>
        <pc:sldMkLst>
          <pc:docMk/>
          <pc:sldMk cId="0" sldId="299"/>
        </pc:sldMkLst>
        <pc:spChg chg="add mod">
          <ac:chgData name="Andrea Vandin" userId="a434106a-4c3d-40a3-9adb-661b1e7b96ad" providerId="ADAL" clId="{843CD929-E051-A241-A948-24929D7F8D14}" dt="2022-04-06T06:58:40.679" v="616" actId="27636"/>
          <ac:spMkLst>
            <pc:docMk/>
            <pc:sldMk cId="0" sldId="299"/>
            <ac:spMk id="5" creationId="{A278A9B5-4724-6E47-BCC1-32A933A7287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2.100" v="570" actId="27636"/>
        <pc:sldMkLst>
          <pc:docMk/>
          <pc:sldMk cId="0" sldId="308"/>
        </pc:sldMkLst>
        <pc:spChg chg="add mod">
          <ac:chgData name="Andrea Vandin" userId="a434106a-4c3d-40a3-9adb-661b1e7b96ad" providerId="ADAL" clId="{843CD929-E051-A241-A948-24929D7F8D14}" dt="2022-04-06T06:58:02.100" v="570" actId="27636"/>
          <ac:spMkLst>
            <pc:docMk/>
            <pc:sldMk cId="0" sldId="308"/>
            <ac:spMk id="3" creationId="{B3D97DE7-AAE2-1F4F-9AFF-A55CEBB31DD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0.511" v="518" actId="27636"/>
        <pc:sldMkLst>
          <pc:docMk/>
          <pc:sldMk cId="0" sldId="310"/>
        </pc:sldMkLst>
        <pc:spChg chg="add mod">
          <ac:chgData name="Andrea Vandin" userId="a434106a-4c3d-40a3-9adb-661b1e7b96ad" providerId="ADAL" clId="{843CD929-E051-A241-A948-24929D7F8D14}" dt="2022-04-06T06:57:10.511" v="518" actId="27636"/>
          <ac:spMkLst>
            <pc:docMk/>
            <pc:sldMk cId="0" sldId="310"/>
            <ac:spMk id="5" creationId="{6DD53DDE-2925-EA4A-BB74-7C5A25C4B64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5.538" v="524" actId="27636"/>
        <pc:sldMkLst>
          <pc:docMk/>
          <pc:sldMk cId="0" sldId="311"/>
        </pc:sldMkLst>
        <pc:spChg chg="add mod">
          <ac:chgData name="Andrea Vandin" userId="a434106a-4c3d-40a3-9adb-661b1e7b96ad" providerId="ADAL" clId="{843CD929-E051-A241-A948-24929D7F8D14}" dt="2022-04-06T06:57:15.538" v="524" actId="27636"/>
          <ac:spMkLst>
            <pc:docMk/>
            <pc:sldMk cId="0" sldId="311"/>
            <ac:spMk id="4" creationId="{1B3AD94C-0634-7440-B84E-5BC9E43D7F8E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5.300" v="574" actId="27636"/>
        <pc:sldMkLst>
          <pc:docMk/>
          <pc:sldMk cId="0" sldId="312"/>
        </pc:sldMkLst>
        <pc:spChg chg="add mod">
          <ac:chgData name="Andrea Vandin" userId="a434106a-4c3d-40a3-9adb-661b1e7b96ad" providerId="ADAL" clId="{843CD929-E051-A241-A948-24929D7F8D14}" dt="2022-04-06T06:58:05.300" v="574" actId="27636"/>
          <ac:spMkLst>
            <pc:docMk/>
            <pc:sldMk cId="0" sldId="312"/>
            <ac:spMk id="5" creationId="{A8E84195-FC88-5947-9586-72F7C3E223F3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9.214" v="528" actId="27636"/>
        <pc:sldMkLst>
          <pc:docMk/>
          <pc:sldMk cId="0" sldId="313"/>
        </pc:sldMkLst>
        <pc:spChg chg="add mod">
          <ac:chgData name="Andrea Vandin" userId="a434106a-4c3d-40a3-9adb-661b1e7b96ad" providerId="ADAL" clId="{843CD929-E051-A241-A948-24929D7F8D14}" dt="2022-04-06T06:57:19.214" v="528" actId="27636"/>
          <ac:spMkLst>
            <pc:docMk/>
            <pc:sldMk cId="0" sldId="313"/>
            <ac:spMk id="6" creationId="{B0DC3126-B2DE-2343-9C79-9D6F676D07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0.582" v="580" actId="27636"/>
        <pc:sldMkLst>
          <pc:docMk/>
          <pc:sldMk cId="0" sldId="314"/>
        </pc:sldMkLst>
        <pc:spChg chg="add mod">
          <ac:chgData name="Andrea Vandin" userId="a434106a-4c3d-40a3-9adb-661b1e7b96ad" providerId="ADAL" clId="{843CD929-E051-A241-A948-24929D7F8D14}" dt="2022-04-06T06:58:10.582" v="580" actId="27636"/>
          <ac:spMkLst>
            <pc:docMk/>
            <pc:sldMk cId="0" sldId="314"/>
            <ac:spMk id="3" creationId="{59224D51-D98D-1146-B67C-0106BBE6CD82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2.494" v="532" actId="27636"/>
        <pc:sldMkLst>
          <pc:docMk/>
          <pc:sldMk cId="0" sldId="315"/>
        </pc:sldMkLst>
        <pc:spChg chg="add mod">
          <ac:chgData name="Andrea Vandin" userId="a434106a-4c3d-40a3-9adb-661b1e7b96ad" providerId="ADAL" clId="{843CD929-E051-A241-A948-24929D7F8D14}" dt="2022-04-06T06:57:22.494" v="532" actId="27636"/>
          <ac:spMkLst>
            <pc:docMk/>
            <pc:sldMk cId="0" sldId="315"/>
            <ac:spMk id="5" creationId="{B97F5930-59A0-4D42-9FAF-0941C2C0A8E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3.008" v="582" actId="27636"/>
        <pc:sldMkLst>
          <pc:docMk/>
          <pc:sldMk cId="0" sldId="316"/>
        </pc:sldMkLst>
        <pc:spChg chg="add mod">
          <ac:chgData name="Andrea Vandin" userId="a434106a-4c3d-40a3-9adb-661b1e7b96ad" providerId="ADAL" clId="{843CD929-E051-A241-A948-24929D7F8D14}" dt="2022-04-06T06:58:13.008" v="582" actId="27636"/>
          <ac:spMkLst>
            <pc:docMk/>
            <pc:sldMk cId="0" sldId="316"/>
            <ac:spMk id="4" creationId="{1C5AC13C-DCEC-E844-89DC-65C88D42BC4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1.032" v="590" actId="27636"/>
        <pc:sldMkLst>
          <pc:docMk/>
          <pc:sldMk cId="0" sldId="317"/>
        </pc:sldMkLst>
        <pc:spChg chg="add mod">
          <ac:chgData name="Andrea Vandin" userId="a434106a-4c3d-40a3-9adb-661b1e7b96ad" providerId="ADAL" clId="{843CD929-E051-A241-A948-24929D7F8D14}" dt="2022-04-06T06:58:21.032" v="590" actId="27636"/>
          <ac:spMkLst>
            <pc:docMk/>
            <pc:sldMk cId="0" sldId="317"/>
            <ac:spMk id="4" creationId="{11F1D45D-F48C-9F47-B10E-7431B8277AF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5.707" v="596" actId="27636"/>
        <pc:sldMkLst>
          <pc:docMk/>
          <pc:sldMk cId="0" sldId="318"/>
        </pc:sldMkLst>
        <pc:spChg chg="add mod">
          <ac:chgData name="Andrea Vandin" userId="a434106a-4c3d-40a3-9adb-661b1e7b96ad" providerId="ADAL" clId="{843CD929-E051-A241-A948-24929D7F8D14}" dt="2022-04-06T06:58:25.707" v="596" actId="27636"/>
          <ac:spMkLst>
            <pc:docMk/>
            <pc:sldMk cId="0" sldId="318"/>
            <ac:spMk id="9" creationId="{BF4350DD-0694-F448-88DA-C2F4D2186795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6.384" v="584" actId="27636"/>
        <pc:sldMkLst>
          <pc:docMk/>
          <pc:sldMk cId="0" sldId="320"/>
        </pc:sldMkLst>
        <pc:spChg chg="add mod">
          <ac:chgData name="Andrea Vandin" userId="a434106a-4c3d-40a3-9adb-661b1e7b96ad" providerId="ADAL" clId="{843CD929-E051-A241-A948-24929D7F8D14}" dt="2022-04-06T06:58:16.384" v="584" actId="27636"/>
          <ac:spMkLst>
            <pc:docMk/>
            <pc:sldMk cId="0" sldId="320"/>
            <ac:spMk id="3" creationId="{6DA046A3-AE64-2B4B-8C35-1352FF7C12F0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2.461" v="592" actId="27636"/>
        <pc:sldMkLst>
          <pc:docMk/>
          <pc:sldMk cId="0" sldId="321"/>
        </pc:sldMkLst>
        <pc:spChg chg="add mod">
          <ac:chgData name="Andrea Vandin" userId="a434106a-4c3d-40a3-9adb-661b1e7b96ad" providerId="ADAL" clId="{843CD929-E051-A241-A948-24929D7F8D14}" dt="2022-04-06T06:58:22.461" v="592" actId="27636"/>
          <ac:spMkLst>
            <pc:docMk/>
            <pc:sldMk cId="0" sldId="321"/>
            <ac:spMk id="3" creationId="{CBB7EB1D-BE14-A444-923E-5DFA80AAB21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7.142" v="598" actId="27636"/>
        <pc:sldMkLst>
          <pc:docMk/>
          <pc:sldMk cId="0" sldId="322"/>
        </pc:sldMkLst>
        <pc:spChg chg="add mod">
          <ac:chgData name="Andrea Vandin" userId="a434106a-4c3d-40a3-9adb-661b1e7b96ad" providerId="ADAL" clId="{843CD929-E051-A241-A948-24929D7F8D14}" dt="2022-04-06T06:58:27.142" v="598" actId="27636"/>
          <ac:spMkLst>
            <pc:docMk/>
            <pc:sldMk cId="0" sldId="322"/>
            <ac:spMk id="4" creationId="{6382A05B-9281-5941-B3FA-6688BE1A4AB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2.669" v="558" actId="27636"/>
        <pc:sldMkLst>
          <pc:docMk/>
          <pc:sldMk cId="0" sldId="323"/>
        </pc:sldMkLst>
        <pc:spChg chg="add mod">
          <ac:chgData name="Andrea Vandin" userId="a434106a-4c3d-40a3-9adb-661b1e7b96ad" providerId="ADAL" clId="{843CD929-E051-A241-A948-24929D7F8D14}" dt="2022-04-06T06:57:52.669" v="558" actId="27636"/>
          <ac:spMkLst>
            <pc:docMk/>
            <pc:sldMk cId="0" sldId="323"/>
            <ac:spMk id="4" creationId="{E94CBE47-10BC-694B-835F-EC6BC156DC65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8.909" v="566" actId="27636"/>
        <pc:sldMkLst>
          <pc:docMk/>
          <pc:sldMk cId="0" sldId="324"/>
        </pc:sldMkLst>
        <pc:spChg chg="add mod">
          <ac:chgData name="Andrea Vandin" userId="a434106a-4c3d-40a3-9adb-661b1e7b96ad" providerId="ADAL" clId="{843CD929-E051-A241-A948-24929D7F8D14}" dt="2022-04-06T06:57:58.909" v="566" actId="27636"/>
          <ac:spMkLst>
            <pc:docMk/>
            <pc:sldMk cId="0" sldId="324"/>
            <ac:spMk id="4" creationId="{E9003B01-E47A-3545-8B3A-71B6B93586A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3.732" v="572" actId="27636"/>
        <pc:sldMkLst>
          <pc:docMk/>
          <pc:sldMk cId="0" sldId="325"/>
        </pc:sldMkLst>
        <pc:spChg chg="add mod">
          <ac:chgData name="Andrea Vandin" userId="a434106a-4c3d-40a3-9adb-661b1e7b96ad" providerId="ADAL" clId="{843CD929-E051-A241-A948-24929D7F8D14}" dt="2022-04-06T06:58:03.732" v="572" actId="27636"/>
          <ac:spMkLst>
            <pc:docMk/>
            <pc:sldMk cId="0" sldId="325"/>
            <ac:spMk id="4" creationId="{357CC22E-842F-7548-BF32-6C0FF7A728F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6.802" v="576" actId="27636"/>
        <pc:sldMkLst>
          <pc:docMk/>
          <pc:sldMk cId="0" sldId="326"/>
        </pc:sldMkLst>
        <pc:spChg chg="add mod">
          <ac:chgData name="Andrea Vandin" userId="a434106a-4c3d-40a3-9adb-661b1e7b96ad" providerId="ADAL" clId="{843CD929-E051-A241-A948-24929D7F8D14}" dt="2022-04-06T06:58:06.802" v="576" actId="27636"/>
          <ac:spMkLst>
            <pc:docMk/>
            <pc:sldMk cId="0" sldId="326"/>
            <ac:spMk id="4" creationId="{841A5220-955A-6E4C-ADEB-5641C3C867E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8.404" v="578" actId="27636"/>
        <pc:sldMkLst>
          <pc:docMk/>
          <pc:sldMk cId="0" sldId="327"/>
        </pc:sldMkLst>
        <pc:spChg chg="add mod">
          <ac:chgData name="Andrea Vandin" userId="a434106a-4c3d-40a3-9adb-661b1e7b96ad" providerId="ADAL" clId="{843CD929-E051-A241-A948-24929D7F8D14}" dt="2022-04-06T06:58:08.404" v="578" actId="27636"/>
          <ac:spMkLst>
            <pc:docMk/>
            <pc:sldMk cId="0" sldId="327"/>
            <ac:spMk id="8" creationId="{4887AAD9-031A-E84C-99D5-4CC348536E02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9.459" v="588" actId="27636"/>
        <pc:sldMkLst>
          <pc:docMk/>
          <pc:sldMk cId="0" sldId="328"/>
        </pc:sldMkLst>
        <pc:spChg chg="add mod">
          <ac:chgData name="Andrea Vandin" userId="a434106a-4c3d-40a3-9adb-661b1e7b96ad" providerId="ADAL" clId="{843CD929-E051-A241-A948-24929D7F8D14}" dt="2022-04-06T06:58:19.459" v="588" actId="27636"/>
          <ac:spMkLst>
            <pc:docMk/>
            <pc:sldMk cId="0" sldId="328"/>
            <ac:spMk id="4" creationId="{DF3F5B34-95A4-F048-AA3B-AA0AE1BF2A5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9.004" v="600" actId="27636"/>
        <pc:sldMkLst>
          <pc:docMk/>
          <pc:sldMk cId="0" sldId="329"/>
        </pc:sldMkLst>
        <pc:spChg chg="add mod">
          <ac:chgData name="Andrea Vandin" userId="a434106a-4c3d-40a3-9adb-661b1e7b96ad" providerId="ADAL" clId="{843CD929-E051-A241-A948-24929D7F8D14}" dt="2022-04-06T06:58:29.004" v="600" actId="27636"/>
          <ac:spMkLst>
            <pc:docMk/>
            <pc:sldMk cId="0" sldId="329"/>
            <ac:spMk id="4" creationId="{9D11C023-F936-2E4E-A2A6-B9D0E0549EC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2.037" v="604" actId="27636"/>
        <pc:sldMkLst>
          <pc:docMk/>
          <pc:sldMk cId="0" sldId="330"/>
        </pc:sldMkLst>
        <pc:spChg chg="add mod">
          <ac:chgData name="Andrea Vandin" userId="a434106a-4c3d-40a3-9adb-661b1e7b96ad" providerId="ADAL" clId="{843CD929-E051-A241-A948-24929D7F8D14}" dt="2022-04-06T06:58:32.037" v="604" actId="27636"/>
          <ac:spMkLst>
            <pc:docMk/>
            <pc:sldMk cId="0" sldId="330"/>
            <ac:spMk id="4" creationId="{F6EA8AA3-5386-6A44-B0DF-2C5CD72458C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4.184" v="594" actId="27636"/>
        <pc:sldMkLst>
          <pc:docMk/>
          <pc:sldMk cId="0" sldId="331"/>
        </pc:sldMkLst>
        <pc:spChg chg="add mod">
          <ac:chgData name="Andrea Vandin" userId="a434106a-4c3d-40a3-9adb-661b1e7b96ad" providerId="ADAL" clId="{843CD929-E051-A241-A948-24929D7F8D14}" dt="2022-04-06T06:58:24.184" v="594" actId="27636"/>
          <ac:spMkLst>
            <pc:docMk/>
            <pc:sldMk cId="0" sldId="331"/>
            <ac:spMk id="6" creationId="{E310D69D-9ADA-0B46-89CE-7A5450C06E5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3.706" v="606" actId="27636"/>
        <pc:sldMkLst>
          <pc:docMk/>
          <pc:sldMk cId="0" sldId="332"/>
        </pc:sldMkLst>
        <pc:spChg chg="add mod">
          <ac:chgData name="Andrea Vandin" userId="a434106a-4c3d-40a3-9adb-661b1e7b96ad" providerId="ADAL" clId="{843CD929-E051-A241-A948-24929D7F8D14}" dt="2022-04-06T06:58:33.706" v="606" actId="27636"/>
          <ac:spMkLst>
            <pc:docMk/>
            <pc:sldMk cId="0" sldId="332"/>
            <ac:spMk id="7" creationId="{066D7B0F-6718-8E40-9768-0AAE230DA8D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6.508" v="610" actId="27636"/>
        <pc:sldMkLst>
          <pc:docMk/>
          <pc:sldMk cId="0" sldId="333"/>
        </pc:sldMkLst>
        <pc:spChg chg="add mod">
          <ac:chgData name="Andrea Vandin" userId="a434106a-4c3d-40a3-9adb-661b1e7b96ad" providerId="ADAL" clId="{843CD929-E051-A241-A948-24929D7F8D14}" dt="2022-04-06T06:58:36.508" v="610" actId="27636"/>
          <ac:spMkLst>
            <pc:docMk/>
            <pc:sldMk cId="0" sldId="333"/>
            <ac:spMk id="3" creationId="{9D7F51BC-DCDC-DB49-A163-549F0398797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9.253" v="614" actId="27636"/>
        <pc:sldMkLst>
          <pc:docMk/>
          <pc:sldMk cId="0" sldId="334"/>
        </pc:sldMkLst>
        <pc:spChg chg="add mod">
          <ac:chgData name="Andrea Vandin" userId="a434106a-4c3d-40a3-9adb-661b1e7b96ad" providerId="ADAL" clId="{843CD929-E051-A241-A948-24929D7F8D14}" dt="2022-04-06T06:58:39.253" v="614" actId="27636"/>
          <ac:spMkLst>
            <pc:docMk/>
            <pc:sldMk cId="0" sldId="334"/>
            <ac:spMk id="3" creationId="{B2C9E822-F0E6-144F-A51D-060C531B5EA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7.545" v="612" actId="27636"/>
        <pc:sldMkLst>
          <pc:docMk/>
          <pc:sldMk cId="0" sldId="336"/>
        </pc:sldMkLst>
        <pc:spChg chg="add mod">
          <ac:chgData name="Andrea Vandin" userId="a434106a-4c3d-40a3-9adb-661b1e7b96ad" providerId="ADAL" clId="{843CD929-E051-A241-A948-24929D7F8D14}" dt="2022-04-06T06:58:37.545" v="612" actId="27636"/>
          <ac:spMkLst>
            <pc:docMk/>
            <pc:sldMk cId="0" sldId="336"/>
            <ac:spMk id="4" creationId="{2507586F-4C7F-B944-9B63-EBFC231D1626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2.315" v="618" actId="27636"/>
        <pc:sldMkLst>
          <pc:docMk/>
          <pc:sldMk cId="0" sldId="337"/>
        </pc:sldMkLst>
        <pc:spChg chg="add mod">
          <ac:chgData name="Andrea Vandin" userId="a434106a-4c3d-40a3-9adb-661b1e7b96ad" providerId="ADAL" clId="{843CD929-E051-A241-A948-24929D7F8D14}" dt="2022-04-06T06:58:42.315" v="618" actId="27636"/>
          <ac:spMkLst>
            <pc:docMk/>
            <pc:sldMk cId="0" sldId="337"/>
            <ac:spMk id="4" creationId="{F61574C9-23C1-934B-BB31-833399BBEB0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7.529" v="538" actId="27636"/>
        <pc:sldMkLst>
          <pc:docMk/>
          <pc:sldMk cId="0" sldId="340"/>
        </pc:sldMkLst>
        <pc:spChg chg="add mod">
          <ac:chgData name="Andrea Vandin" userId="a434106a-4c3d-40a3-9adb-661b1e7b96ad" providerId="ADAL" clId="{843CD929-E051-A241-A948-24929D7F8D14}" dt="2022-04-06T06:57:27.529" v="538" actId="27636"/>
          <ac:spMkLst>
            <pc:docMk/>
            <pc:sldMk cId="0" sldId="340"/>
            <ac:spMk id="5" creationId="{D72415CA-A9D3-2848-869D-EE89EB041FD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7:31.583" v="542"/>
        <pc:sldMkLst>
          <pc:docMk/>
          <pc:sldMk cId="0" sldId="342"/>
        </pc:sldMkLst>
        <pc:spChg chg="add del mod">
          <ac:chgData name="Andrea Vandin" userId="a434106a-4c3d-40a3-9adb-661b1e7b96ad" providerId="ADAL" clId="{843CD929-E051-A241-A948-24929D7F8D14}" dt="2022-04-06T06:57:31.583" v="542"/>
          <ac:spMkLst>
            <pc:docMk/>
            <pc:sldMk cId="0" sldId="342"/>
            <ac:spMk id="5" creationId="{57ACC65C-8526-0F44-BC58-5E7B22878BB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7.975" v="586" actId="27636"/>
        <pc:sldMkLst>
          <pc:docMk/>
          <pc:sldMk cId="0" sldId="343"/>
        </pc:sldMkLst>
        <pc:spChg chg="add mod">
          <ac:chgData name="Andrea Vandin" userId="a434106a-4c3d-40a3-9adb-661b1e7b96ad" providerId="ADAL" clId="{843CD929-E051-A241-A948-24929D7F8D14}" dt="2022-04-06T06:58:17.975" v="586" actId="27636"/>
          <ac:spMkLst>
            <pc:docMk/>
            <pc:sldMk cId="0" sldId="343"/>
            <ac:spMk id="4" creationId="{86CB33BC-2B91-B94B-A84E-49495226D46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2294863909" sldId="1682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294863909" sldId="1682"/>
            <ac:spMk id="6" creationId="{46DC02D5-DB93-4145-BF0A-D77E4D155CB5}"/>
          </ac:spMkLst>
        </pc:spChg>
        <pc:spChg chg="mod">
          <ac:chgData name="Andrea Vandin" userId="a434106a-4c3d-40a3-9adb-661b1e7b96ad" providerId="ADAL" clId="{843CD929-E051-A241-A948-24929D7F8D14}" dt="2022-04-06T03:37:34.280" v="3" actId="1036"/>
          <ac:spMkLst>
            <pc:docMk/>
            <pc:sldMk cId="2294863909" sldId="1682"/>
            <ac:spMk id="10" creationId="{BBA04D53-CEDB-044D-A3AB-353CD0206B07}"/>
          </ac:spMkLst>
        </pc:spChg>
      </pc:sldChg>
      <pc:sldChg chg="addSp modSp mod">
        <pc:chgData name="Andrea Vandin" userId="a434106a-4c3d-40a3-9adb-661b1e7b96ad" providerId="ADAL" clId="{843CD929-E051-A241-A948-24929D7F8D14}" dt="2022-04-06T06:56:58.268" v="506" actId="27636"/>
        <pc:sldMkLst>
          <pc:docMk/>
          <pc:sldMk cId="4247891475" sldId="1683"/>
        </pc:sldMkLst>
        <pc:spChg chg="add mod">
          <ac:chgData name="Andrea Vandin" userId="a434106a-4c3d-40a3-9adb-661b1e7b96ad" providerId="ADAL" clId="{843CD929-E051-A241-A948-24929D7F8D14}" dt="2022-04-06T06:56:58.268" v="506" actId="27636"/>
          <ac:spMkLst>
            <pc:docMk/>
            <pc:sldMk cId="4247891475" sldId="1683"/>
            <ac:spMk id="4" creationId="{56B11C9E-1907-7545-A0D4-F0E8462D876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6.927" v="514" actId="27636"/>
        <pc:sldMkLst>
          <pc:docMk/>
          <pc:sldMk cId="3287100072" sldId="1686"/>
        </pc:sldMkLst>
        <pc:spChg chg="add mod">
          <ac:chgData name="Andrea Vandin" userId="a434106a-4c3d-40a3-9adb-661b1e7b96ad" providerId="ADAL" clId="{843CD929-E051-A241-A948-24929D7F8D14}" dt="2022-04-06T06:57:06.927" v="514" actId="27636"/>
          <ac:spMkLst>
            <pc:docMk/>
            <pc:sldMk cId="3287100072" sldId="1686"/>
            <ac:spMk id="4" creationId="{902EC8C4-C9A1-5D4D-8B5E-FC1789E1A704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0.836" v="530" actId="27636"/>
        <pc:sldMkLst>
          <pc:docMk/>
          <pc:sldMk cId="896805926" sldId="1687"/>
        </pc:sldMkLst>
        <pc:spChg chg="add mod">
          <ac:chgData name="Andrea Vandin" userId="a434106a-4c3d-40a3-9adb-661b1e7b96ad" providerId="ADAL" clId="{843CD929-E051-A241-A948-24929D7F8D14}" dt="2022-04-06T06:57:20.836" v="530" actId="27636"/>
          <ac:spMkLst>
            <pc:docMk/>
            <pc:sldMk cId="896805926" sldId="1687"/>
            <ac:spMk id="4" creationId="{DE66D03D-496B-2941-92C0-1A0766FE2A1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3.818" v="620" actId="27636"/>
        <pc:sldMkLst>
          <pc:docMk/>
          <pc:sldMk cId="3360418227" sldId="1688"/>
        </pc:sldMkLst>
        <pc:spChg chg="add mod">
          <ac:chgData name="Andrea Vandin" userId="a434106a-4c3d-40a3-9adb-661b1e7b96ad" providerId="ADAL" clId="{843CD929-E051-A241-A948-24929D7F8D14}" dt="2022-04-06T06:58:43.818" v="620" actId="27636"/>
          <ac:spMkLst>
            <pc:docMk/>
            <pc:sldMk cId="3360418227" sldId="1688"/>
            <ac:spMk id="4" creationId="{78AF25B1-56F7-634E-88B5-98DE53294E2F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462972449" sldId="1689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462972449" sldId="1689"/>
            <ac:spMk id="2" creationId="{6BFB35E3-D3D3-0345-973D-1D486337CF9A}"/>
          </ac:spMkLst>
        </pc:spChg>
        <pc:spChg chg="mod">
          <ac:chgData name="Andrea Vandin" userId="a434106a-4c3d-40a3-9adb-661b1e7b96ad" providerId="ADAL" clId="{843CD929-E051-A241-A948-24929D7F8D14}" dt="2022-04-06T06:34:47.895" v="420" actId="20577"/>
          <ac:spMkLst>
            <pc:docMk/>
            <pc:sldMk cId="1462972449" sldId="1689"/>
            <ac:spMk id="7" creationId="{1539C812-29A2-6B4E-8A66-0533AE99E180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123363338" sldId="1690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23363338" sldId="1690"/>
            <ac:spMk id="2" creationId="{529AD38B-8DFF-C443-B9A9-E357720C2BA7}"/>
          </ac:spMkLst>
        </pc:spChg>
      </pc:sldChg>
      <pc:sldChg chg="addSp delSp modSp add mod">
        <pc:chgData name="Andrea Vandin" userId="a434106a-4c3d-40a3-9adb-661b1e7b96ad" providerId="ADAL" clId="{843CD929-E051-A241-A948-24929D7F8D14}" dt="2022-04-06T09:23:29.117" v="629" actId="207"/>
        <pc:sldMkLst>
          <pc:docMk/>
          <pc:sldMk cId="2639115566" sldId="1691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639115566" sldId="1691"/>
            <ac:spMk id="6" creationId="{E39BBB1C-00BC-6E42-82C1-11C9CD9D45F3}"/>
          </ac:spMkLst>
        </pc:spChg>
        <pc:spChg chg="del">
          <ac:chgData name="Andrea Vandin" userId="a434106a-4c3d-40a3-9adb-661b1e7b96ad" providerId="ADAL" clId="{843CD929-E051-A241-A948-24929D7F8D14}" dt="2022-04-06T03:49:44.888" v="128" actId="478"/>
          <ac:spMkLst>
            <pc:docMk/>
            <pc:sldMk cId="2639115566" sldId="1691"/>
            <ac:spMk id="7" creationId="{1539C812-29A2-6B4E-8A66-0533AE99E180}"/>
          </ac:spMkLst>
        </pc:spChg>
        <pc:spChg chg="mod">
          <ac:chgData name="Andrea Vandin" userId="a434106a-4c3d-40a3-9adb-661b1e7b96ad" providerId="ADAL" clId="{843CD929-E051-A241-A948-24929D7F8D14}" dt="2022-04-06T09:23:29.117" v="629" actId="207"/>
          <ac:spMkLst>
            <pc:docMk/>
            <pc:sldMk cId="2639115566" sldId="1691"/>
            <ac:spMk id="9" creationId="{9DD5E1FB-C592-9A44-8CD1-EE41E1194AA4}"/>
          </ac:spMkLst>
        </pc:spChg>
        <pc:spChg chg="add mod">
          <ac:chgData name="Andrea Vandin" userId="a434106a-4c3d-40a3-9adb-661b1e7b96ad" providerId="ADAL" clId="{843CD929-E051-A241-A948-24929D7F8D14}" dt="2022-04-06T03:55:35.361" v="224" actId="1037"/>
          <ac:spMkLst>
            <pc:docMk/>
            <pc:sldMk cId="2639115566" sldId="1691"/>
            <ac:spMk id="11" creationId="{80F9A26A-B4B5-914D-9EB8-C17CC215C7E6}"/>
          </ac:spMkLst>
        </pc:spChg>
        <pc:spChg chg="add mod">
          <ac:chgData name="Andrea Vandin" userId="a434106a-4c3d-40a3-9adb-661b1e7b96ad" providerId="ADAL" clId="{843CD929-E051-A241-A948-24929D7F8D14}" dt="2022-04-06T03:55:53.265" v="273" actId="1037"/>
          <ac:spMkLst>
            <pc:docMk/>
            <pc:sldMk cId="2639115566" sldId="1691"/>
            <ac:spMk id="14" creationId="{D125C3E2-2ABD-D74D-97BF-198D8441B6BF}"/>
          </ac:spMkLst>
        </pc:spChg>
        <pc:spChg chg="del">
          <ac:chgData name="Andrea Vandin" userId="a434106a-4c3d-40a3-9adb-661b1e7b96ad" providerId="ADAL" clId="{843CD929-E051-A241-A948-24929D7F8D14}" dt="2022-04-06T03:49:48.745" v="130" actId="478"/>
          <ac:spMkLst>
            <pc:docMk/>
            <pc:sldMk cId="2639115566" sldId="1691"/>
            <ac:spMk id="20" creationId="{51980E0E-1C71-1D48-92A2-B70C1B954184}"/>
          </ac:spMkLst>
        </pc:spChg>
        <pc:picChg chg="add mod">
          <ac:chgData name="Andrea Vandin" userId="a434106a-4c3d-40a3-9adb-661b1e7b96ad" providerId="ADAL" clId="{843CD929-E051-A241-A948-24929D7F8D14}" dt="2022-04-06T09:22:32.089" v="627" actId="208"/>
          <ac:picMkLst>
            <pc:docMk/>
            <pc:sldMk cId="2639115566" sldId="1691"/>
            <ac:picMk id="3" creationId="{7141535B-4711-6E4D-A4F8-73FAFF0DEF6C}"/>
          </ac:picMkLst>
        </pc:picChg>
        <pc:picChg chg="add mod modCrop">
          <ac:chgData name="Andrea Vandin" userId="a434106a-4c3d-40a3-9adb-661b1e7b96ad" providerId="ADAL" clId="{843CD929-E051-A241-A948-24929D7F8D14}" dt="2022-04-06T09:22:34.634" v="628" actId="208"/>
          <ac:picMkLst>
            <pc:docMk/>
            <pc:sldMk cId="2639115566" sldId="1691"/>
            <ac:picMk id="5" creationId="{E3A7B108-0749-D144-B4E8-9407D757EB81}"/>
          </ac:picMkLst>
        </pc:picChg>
        <pc:picChg chg="del">
          <ac:chgData name="Andrea Vandin" userId="a434106a-4c3d-40a3-9adb-661b1e7b96ad" providerId="ADAL" clId="{843CD929-E051-A241-A948-24929D7F8D14}" dt="2022-04-06T03:49:42.254" v="127" actId="478"/>
          <ac:picMkLst>
            <pc:docMk/>
            <pc:sldMk cId="2639115566" sldId="1691"/>
            <ac:picMk id="13" creationId="{25A127E4-71A9-FC4E-8A8A-EC3831251329}"/>
          </ac:picMkLst>
        </pc:picChg>
        <pc:cxnChg chg="del">
          <ac:chgData name="Andrea Vandin" userId="a434106a-4c3d-40a3-9adb-661b1e7b96ad" providerId="ADAL" clId="{843CD929-E051-A241-A948-24929D7F8D14}" dt="2022-04-06T03:49:46.325" v="129" actId="478"/>
          <ac:cxnSpMkLst>
            <pc:docMk/>
            <pc:sldMk cId="2639115566" sldId="1691"/>
            <ac:cxnSpMk id="19" creationId="{70976379-FA6A-9640-9C67-B33074066B0E}"/>
          </ac:cxnSpMkLst>
        </pc:cxnChg>
      </pc:sldChg>
      <pc:sldChg chg="delSp modSp add del mod">
        <pc:chgData name="Andrea Vandin" userId="a434106a-4c3d-40a3-9adb-661b1e7b96ad" providerId="ADAL" clId="{843CD929-E051-A241-A948-24929D7F8D14}" dt="2022-04-06T03:58:39.924" v="288" actId="2696"/>
        <pc:sldMkLst>
          <pc:docMk/>
          <pc:sldMk cId="1283839351" sldId="1692"/>
        </pc:sldMkLst>
        <pc:picChg chg="del">
          <ac:chgData name="Andrea Vandin" userId="a434106a-4c3d-40a3-9adb-661b1e7b96ad" providerId="ADAL" clId="{843CD929-E051-A241-A948-24929D7F8D14}" dt="2022-04-06T03:54:42.406" v="210" actId="478"/>
          <ac:picMkLst>
            <pc:docMk/>
            <pc:sldMk cId="1283839351" sldId="1692"/>
            <ac:picMk id="3" creationId="{7141535B-4711-6E4D-A4F8-73FAFF0DEF6C}"/>
          </ac:picMkLst>
        </pc:picChg>
        <pc:picChg chg="mod">
          <ac:chgData name="Andrea Vandin" userId="a434106a-4c3d-40a3-9adb-661b1e7b96ad" providerId="ADAL" clId="{843CD929-E051-A241-A948-24929D7F8D14}" dt="2022-04-06T03:54:52.322" v="211" actId="1076"/>
          <ac:picMkLst>
            <pc:docMk/>
            <pc:sldMk cId="1283839351" sldId="1692"/>
            <ac:picMk id="5" creationId="{E3A7B108-0749-D144-B4E8-9407D757EB8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4:37.038" v="636" actId="2085"/>
        <pc:sldMkLst>
          <pc:docMk/>
          <pc:sldMk cId="3485729489" sldId="1693"/>
        </pc:sldMkLst>
        <pc:spChg chg="del">
          <ac:chgData name="Andrea Vandin" userId="a434106a-4c3d-40a3-9adb-661b1e7b96ad" providerId="ADAL" clId="{843CD929-E051-A241-A948-24929D7F8D14}" dt="2022-04-06T04:03:39.475" v="390" actId="478"/>
          <ac:spMkLst>
            <pc:docMk/>
            <pc:sldMk cId="3485729489" sldId="1693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7:52.894" v="277" actId="478"/>
          <ac:spMkLst>
            <pc:docMk/>
            <pc:sldMk cId="3485729489" sldId="1693"/>
            <ac:spMk id="11" creationId="{80F9A26A-B4B5-914D-9EB8-C17CC215C7E6}"/>
          </ac:spMkLst>
        </pc:spChg>
        <pc:spChg chg="add del mod">
          <ac:chgData name="Andrea Vandin" userId="a434106a-4c3d-40a3-9adb-661b1e7b96ad" providerId="ADAL" clId="{843CD929-E051-A241-A948-24929D7F8D14}" dt="2022-04-06T04:03:42.528" v="394" actId="478"/>
          <ac:spMkLst>
            <pc:docMk/>
            <pc:sldMk cId="3485729489" sldId="1693"/>
            <ac:spMk id="12" creationId="{E0D81858-124F-6040-B27C-9F1FDDFEC352}"/>
          </ac:spMkLst>
        </pc:spChg>
        <pc:spChg chg="add mod">
          <ac:chgData name="Andrea Vandin" userId="a434106a-4c3d-40a3-9adb-661b1e7b96ad" providerId="ADAL" clId="{843CD929-E051-A241-A948-24929D7F8D14}" dt="2022-04-06T06:36:48.657" v="424" actId="2085"/>
          <ac:spMkLst>
            <pc:docMk/>
            <pc:sldMk cId="3485729489" sldId="1693"/>
            <ac:spMk id="13" creationId="{4EC4C84A-259B-6C44-8F38-7652498DE8C1}"/>
          </ac:spMkLst>
        </pc:spChg>
        <pc:spChg chg="del">
          <ac:chgData name="Andrea Vandin" userId="a434106a-4c3d-40a3-9adb-661b1e7b96ad" providerId="ADAL" clId="{843CD929-E051-A241-A948-24929D7F8D14}" dt="2022-04-06T03:57:54.538" v="278" actId="478"/>
          <ac:spMkLst>
            <pc:docMk/>
            <pc:sldMk cId="3485729489" sldId="1693"/>
            <ac:spMk id="14" creationId="{D125C3E2-2ABD-D74D-97BF-198D8441B6BF}"/>
          </ac:spMkLst>
        </pc:spChg>
        <pc:spChg chg="add del mod">
          <ac:chgData name="Andrea Vandin" userId="a434106a-4c3d-40a3-9adb-661b1e7b96ad" providerId="ADAL" clId="{843CD929-E051-A241-A948-24929D7F8D14}" dt="2022-04-06T04:03:41.740" v="393"/>
          <ac:spMkLst>
            <pc:docMk/>
            <pc:sldMk cId="3485729489" sldId="1693"/>
            <ac:spMk id="15" creationId="{EEBB3AC6-B76F-904D-89BA-F5E6841B7881}"/>
          </ac:spMkLst>
        </pc:spChg>
        <pc:spChg chg="add mod">
          <ac:chgData name="Andrea Vandin" userId="a434106a-4c3d-40a3-9adb-661b1e7b96ad" providerId="ADAL" clId="{843CD929-E051-A241-A948-24929D7F8D14}" dt="2022-04-06T09:23:34.536" v="630" actId="207"/>
          <ac:spMkLst>
            <pc:docMk/>
            <pc:sldMk cId="3485729489" sldId="1693"/>
            <ac:spMk id="16" creationId="{09225734-B5FF-8B4A-B29D-7C0F2ECFDB8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3485729489" sldId="1693"/>
            <ac:spMk id="17" creationId="{335A56AD-6F75-E34F-897B-5D529271B965}"/>
          </ac:spMkLst>
        </pc:spChg>
        <pc:spChg chg="add del mod">
          <ac:chgData name="Andrea Vandin" userId="a434106a-4c3d-40a3-9adb-661b1e7b96ad" providerId="ADAL" clId="{843CD929-E051-A241-A948-24929D7F8D14}" dt="2022-04-06T09:24:19.276" v="633" actId="478"/>
          <ac:spMkLst>
            <pc:docMk/>
            <pc:sldMk cId="3485729489" sldId="1693"/>
            <ac:spMk id="18" creationId="{4FAD9C30-222B-3144-B611-14A08F2218FE}"/>
          </ac:spMkLst>
        </pc:spChg>
        <pc:spChg chg="add mod">
          <ac:chgData name="Andrea Vandin" userId="a434106a-4c3d-40a3-9adb-661b1e7b96ad" providerId="ADAL" clId="{843CD929-E051-A241-A948-24929D7F8D14}" dt="2022-04-06T09:24:37.038" v="636" actId="2085"/>
          <ac:spMkLst>
            <pc:docMk/>
            <pc:sldMk cId="3485729489" sldId="1693"/>
            <ac:spMk id="19" creationId="{90EC3A57-4AAB-8C43-ACC1-A0923ABEAB1B}"/>
          </ac:spMkLst>
        </pc:spChg>
        <pc:picChg chg="del">
          <ac:chgData name="Andrea Vandin" userId="a434106a-4c3d-40a3-9adb-661b1e7b96ad" providerId="ADAL" clId="{843CD929-E051-A241-A948-24929D7F8D14}" dt="2022-04-06T03:57:50.282" v="275" actId="478"/>
          <ac:picMkLst>
            <pc:docMk/>
            <pc:sldMk cId="3485729489" sldId="1693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3:58:26.188" v="285" actId="1076"/>
          <ac:picMkLst>
            <pc:docMk/>
            <pc:sldMk cId="3485729489" sldId="1693"/>
            <ac:picMk id="4" creationId="{9BB4EFFC-5322-1E40-BABA-F4342CC43B22}"/>
          </ac:picMkLst>
        </pc:picChg>
        <pc:picChg chg="del">
          <ac:chgData name="Andrea Vandin" userId="a434106a-4c3d-40a3-9adb-661b1e7b96ad" providerId="ADAL" clId="{843CD929-E051-A241-A948-24929D7F8D14}" dt="2022-04-06T03:57:51.163" v="276" actId="478"/>
          <ac:picMkLst>
            <pc:docMk/>
            <pc:sldMk cId="3485729489" sldId="1693"/>
            <ac:picMk id="5" creationId="{E3A7B108-0749-D144-B4E8-9407D757EB81}"/>
          </ac:picMkLst>
        </pc:picChg>
        <pc:picChg chg="add mod">
          <ac:chgData name="Andrea Vandin" userId="a434106a-4c3d-40a3-9adb-661b1e7b96ad" providerId="ADAL" clId="{843CD929-E051-A241-A948-24929D7F8D14}" dt="2022-04-06T03:58:28.590" v="287" actId="1035"/>
          <ac:picMkLst>
            <pc:docMk/>
            <pc:sldMk cId="3485729489" sldId="1693"/>
            <ac:picMk id="7" creationId="{7494E98C-BD24-0F42-93FF-76AB0A5C561E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3:40.132" v="631" actId="207"/>
        <pc:sldMkLst>
          <pc:docMk/>
          <pc:sldMk cId="1189015072" sldId="1694"/>
        </pc:sldMkLst>
        <pc:spChg chg="add del mod">
          <ac:chgData name="Andrea Vandin" userId="a434106a-4c3d-40a3-9adb-661b1e7b96ad" providerId="ADAL" clId="{843CD929-E051-A241-A948-24929D7F8D14}" dt="2022-04-06T04:03:48.453" v="398" actId="478"/>
          <ac:spMkLst>
            <pc:docMk/>
            <pc:sldMk cId="1189015072" sldId="1694"/>
            <ac:spMk id="6" creationId="{3A336149-82C8-C246-9FBA-391E35CB7F1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89015072" sldId="1694"/>
            <ac:spMk id="7" creationId="{8A8E2E2D-00D1-294F-B28A-0059CEE55E60}"/>
          </ac:spMkLst>
        </pc:spChg>
        <pc:spChg chg="del mod">
          <ac:chgData name="Andrea Vandin" userId="a434106a-4c3d-40a3-9adb-661b1e7b96ad" providerId="ADAL" clId="{843CD929-E051-A241-A948-24929D7F8D14}" dt="2022-04-06T04:03:46.475" v="396" actId="478"/>
          <ac:spMkLst>
            <pc:docMk/>
            <pc:sldMk cId="1189015072" sldId="1694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8:54.983" v="302" actId="478"/>
          <ac:spMkLst>
            <pc:docMk/>
            <pc:sldMk cId="1189015072" sldId="1694"/>
            <ac:spMk id="11" creationId="{80F9A26A-B4B5-914D-9EB8-C17CC215C7E6}"/>
          </ac:spMkLst>
        </pc:spChg>
        <pc:spChg chg="del">
          <ac:chgData name="Andrea Vandin" userId="a434106a-4c3d-40a3-9adb-661b1e7b96ad" providerId="ADAL" clId="{843CD929-E051-A241-A948-24929D7F8D14}" dt="2022-04-06T03:58:57.089" v="304" actId="478"/>
          <ac:spMkLst>
            <pc:docMk/>
            <pc:sldMk cId="1189015072" sldId="1694"/>
            <ac:spMk id="14" creationId="{D125C3E2-2ABD-D74D-97BF-198D8441B6BF}"/>
          </ac:spMkLst>
        </pc:spChg>
        <pc:spChg chg="add mod">
          <ac:chgData name="Andrea Vandin" userId="a434106a-4c3d-40a3-9adb-661b1e7b96ad" providerId="ADAL" clId="{843CD929-E051-A241-A948-24929D7F8D14}" dt="2022-04-06T09:23:40.132" v="631" actId="207"/>
          <ac:spMkLst>
            <pc:docMk/>
            <pc:sldMk cId="1189015072" sldId="1694"/>
            <ac:spMk id="15" creationId="{D6EE599E-81BF-B048-84F6-C2B2E06C69FE}"/>
          </ac:spMkLst>
        </pc:spChg>
        <pc:picChg chg="del">
          <ac:chgData name="Andrea Vandin" userId="a434106a-4c3d-40a3-9adb-661b1e7b96ad" providerId="ADAL" clId="{843CD929-E051-A241-A948-24929D7F8D14}" dt="2022-04-06T03:58:52.527" v="301" actId="478"/>
          <ac:picMkLst>
            <pc:docMk/>
            <pc:sldMk cId="1189015072" sldId="1694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4:02:50.479" v="335" actId="1035"/>
          <ac:picMkLst>
            <pc:docMk/>
            <pc:sldMk cId="1189015072" sldId="1694"/>
            <ac:picMk id="4" creationId="{B949B97D-4FCA-9240-9A7B-0B7F1E8C090C}"/>
          </ac:picMkLst>
        </pc:picChg>
        <pc:picChg chg="del">
          <ac:chgData name="Andrea Vandin" userId="a434106a-4c3d-40a3-9adb-661b1e7b96ad" providerId="ADAL" clId="{843CD929-E051-A241-A948-24929D7F8D14}" dt="2022-04-06T03:58:55.997" v="303" actId="478"/>
          <ac:picMkLst>
            <pc:docMk/>
            <pc:sldMk cId="1189015072" sldId="1694"/>
            <ac:picMk id="5" creationId="{E3A7B108-0749-D144-B4E8-9407D757EB81}"/>
          </ac:picMkLst>
        </pc:picChg>
        <pc:picChg chg="add mod modCrop">
          <ac:chgData name="Andrea Vandin" userId="a434106a-4c3d-40a3-9adb-661b1e7b96ad" providerId="ADAL" clId="{843CD929-E051-A241-A948-24929D7F8D14}" dt="2022-04-06T04:03:01.569" v="374" actId="1036"/>
          <ac:picMkLst>
            <pc:docMk/>
            <pc:sldMk cId="1189015072" sldId="1694"/>
            <ac:picMk id="12" creationId="{6B1BA92D-ADC6-7C4E-8E5D-2AF178261904}"/>
          </ac:picMkLst>
        </pc:picChg>
        <pc:picChg chg="add mod">
          <ac:chgData name="Andrea Vandin" userId="a434106a-4c3d-40a3-9adb-661b1e7b96ad" providerId="ADAL" clId="{843CD929-E051-A241-A948-24929D7F8D14}" dt="2022-04-06T04:03:02.822" v="377" actId="1035"/>
          <ac:picMkLst>
            <pc:docMk/>
            <pc:sldMk cId="1189015072" sldId="1694"/>
            <ac:picMk id="13" creationId="{E711D4BB-57B0-6D4E-9CEF-BB097894504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F70324-B614-F147-9545-E919B2C184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E0C22E-0CCA-D24B-8DEE-05B46F235A2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8B17D-A7B2-F241-B9B7-56A6E3D2CC25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50158-15A1-8A49-85CC-C7796CBC33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45D32-5495-5643-9041-DC0FE9E004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F87D64-205C-DD41-89A5-EACD8529B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969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09F95-A309-1B4E-9984-9337166AE7E1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B3ABF-75C7-3046-B8C6-735AFE54E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02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Van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Der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Aalst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(2012).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mining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Overview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opportunities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ACM </a:t>
            </a:r>
            <a:r>
              <a:rPr lang="it-IT" sz="1100" b="0" i="1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Transactions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on Management Information Systems (TMIS)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(2), 1-17.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0327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0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5281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7318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085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114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3133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534214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019300"/>
            <a:ext cx="2616200" cy="570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019300"/>
            <a:ext cx="7696200" cy="5702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024005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4214514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413230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5827054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859096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4264956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861665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46773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652823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40823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6146465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474929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254169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43307" y="2185433"/>
            <a:ext cx="12118187" cy="6478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50244" lvl="0" indent="-487684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300489" lvl="1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950732" lvl="2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600976" lvl="3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251221" lvl="4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901465" lvl="5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551708" lvl="6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5201952" lvl="7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852197" lvl="8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4936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928748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5762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986128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7600062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9031470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491525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1467691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725715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636216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972085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4492356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4872933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78121598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60021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635760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5718913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942077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8600279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9606995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0041422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5756525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7563503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4146573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1913837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44554617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0098394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9720551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281030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9182306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1805469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5070646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2472064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236913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0439888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927557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721832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252076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76485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120002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585574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3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fluxicon.com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766CA7A1-529F-6D4C-B628-77F66F82BC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5867400"/>
            <a:ext cx="10464800" cy="185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Light" panose="020004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 Light" panose="020004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 Light" panose="020004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 Light" panose="020004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 Light" panose="02000403000000020004" pitchFamily="2" charset="0"/>
              </a:rPr>
              <a:t>Fifth level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F421198D-A459-AC49-A0B0-001CAB8A63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019300"/>
            <a:ext cx="10464800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  <p:sp>
        <p:nvSpPr>
          <p:cNvPr id="1028" name="Freeform 3">
            <a:extLst>
              <a:ext uri="{FF2B5EF4-FFF2-40B4-BE49-F238E27FC236}">
                <a16:creationId xmlns:a16="http://schemas.microsoft.com/office/drawing/2014/main" id="{22063220-318C-6C4B-8718-0DD3ADE2E857}"/>
              </a:ext>
            </a:extLst>
          </p:cNvPr>
          <p:cNvSpPr>
            <a:spLocks/>
          </p:cNvSpPr>
          <p:nvPr/>
        </p:nvSpPr>
        <p:spPr bwMode="auto">
          <a:xfrm>
            <a:off x="4178300" y="-889000"/>
            <a:ext cx="13233400" cy="2921000"/>
          </a:xfrm>
          <a:custGeom>
            <a:avLst/>
            <a:gdLst>
              <a:gd name="T0" fmla="*/ 0 w 21600"/>
              <a:gd name="T1" fmla="*/ 0 h 21600"/>
              <a:gd name="T2" fmla="*/ 3539322 w 21600"/>
              <a:gd name="T3" fmla="*/ 2921000 h 21600"/>
              <a:gd name="T4" fmla="*/ 13233400 w 21600"/>
              <a:gd name="T5" fmla="*/ 2921000 h 21600"/>
              <a:gd name="T6" fmla="*/ 13233400 w 21600"/>
              <a:gd name="T7" fmla="*/ 0 h 21600"/>
              <a:gd name="T8" fmla="*/ 0 w 21600"/>
              <a:gd name="T9" fmla="*/ 0 h 21600"/>
              <a:gd name="T10" fmla="*/ 0 w 21600"/>
              <a:gd name="T11" fmla="*/ 0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5777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gradFill rotWithShape="0">
            <a:gsLst>
              <a:gs pos="0">
                <a:srgbClr val="FDB20A"/>
              </a:gs>
              <a:gs pos="100000">
                <a:srgbClr val="FDC42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381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7EAB2F1-5B07-5644-B0F5-F439A33E4B3B}"/>
              </a:ext>
            </a:extLst>
          </p:cNvPr>
          <p:cNvSpPr>
            <a:spLocks/>
          </p:cNvSpPr>
          <p:nvPr/>
        </p:nvSpPr>
        <p:spPr bwMode="auto">
          <a:xfrm>
            <a:off x="0" y="9334500"/>
            <a:ext cx="13004800" cy="533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>
            <a:lvl1pPr marL="24161750" indent="-24161750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marL="0" lvl="1" eaLnBrk="1" hangingPunct="1">
              <a:defRPr/>
            </a:pPr>
            <a:r>
              <a:rPr lang="en-US" altLang="en-IT" sz="2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       Copyright © 2013 Fluxicon</a:t>
            </a:r>
          </a:p>
        </p:txBody>
      </p:sp>
      <p:pic>
        <p:nvPicPr>
          <p:cNvPr id="1030" name="Picture 6">
            <a:hlinkClick r:id="rId13"/>
            <a:extLst>
              <a:ext uri="{FF2B5EF4-FFF2-40B4-BE49-F238E27FC236}">
                <a16:creationId xmlns:a16="http://schemas.microsoft.com/office/drawing/2014/main" id="{0B4DE286-E7D8-614C-9C5D-6C2926AFF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2850" y="9372600"/>
            <a:ext cx="1009650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9" descr="fluxicon_logo_vector.pdf">
            <a:hlinkClick r:id="rId15"/>
            <a:extLst>
              <a:ext uri="{FF2B5EF4-FFF2-40B4-BE49-F238E27FC236}">
                <a16:creationId xmlns:a16="http://schemas.microsoft.com/office/drawing/2014/main" id="{CE5989BF-D8A3-B34A-B757-7CD171B7ED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0" y="609600"/>
            <a:ext cx="4821238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1pPr>
      <a:lvl2pPr marL="742950" indent="-28575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2pPr>
      <a:lvl3pPr marL="11430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3pPr>
      <a:lvl4pPr marL="16002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DB21B0EB-7F72-D340-AC44-55B22BAD8F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0249AEC3-5765-1F4A-948F-7DAD3B4B0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3">
            <a:extLst>
              <a:ext uri="{FF2B5EF4-FFF2-40B4-BE49-F238E27FC236}">
                <a16:creationId xmlns:a16="http://schemas.microsoft.com/office/drawing/2014/main" id="{809716FB-59AA-614B-957C-43F8388AE3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708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93A408A3-CD53-8240-87EE-8B13093771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4D37C31C-FAEB-5641-9BE0-B95C27709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3496898-6F50-D84D-A133-CD5C9D1B6E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4099" name="Picture 2">
            <a:extLst>
              <a:ext uri="{FF2B5EF4-FFF2-40B4-BE49-F238E27FC236}">
                <a16:creationId xmlns:a16="http://schemas.microsoft.com/office/drawing/2014/main" id="{ED784239-3921-7A45-9DD4-1D3B0323C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id="{A25A1D80-9B50-0249-B23A-064D089802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5123" name="Picture 2">
            <a:extLst>
              <a:ext uri="{FF2B5EF4-FFF2-40B4-BE49-F238E27FC236}">
                <a16:creationId xmlns:a16="http://schemas.microsoft.com/office/drawing/2014/main" id="{55EED142-C640-F74B-9D2E-AFD82C34A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EMbeDS-education/StatsAndComputing20212022/raw/main/PDA/slides/processMining/PurchasingExample.csv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fluxicon.com/disco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.jpeg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4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4.emf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>
                <a16:creationId xmlns:a16="http://schemas.microsoft.com/office/drawing/2014/main" id="{5BBF595C-5A16-0C4E-8925-6F41DBC6ED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>
                <a:solidFill>
                  <a:srgbClr val="333333"/>
                </a:solidFill>
              </a:rPr>
              <a:t>Process Mining Tutorial </a:t>
            </a: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1D10C97C-310C-2D4B-8785-F3304B3B31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6667500"/>
            <a:ext cx="7380288" cy="2006600"/>
          </a:xfrm>
        </p:spPr>
        <p:txBody>
          <a:bodyPr/>
          <a:lstStyle/>
          <a:p>
            <a:pPr marL="0" indent="0" eaLnBrk="1" hangingPunct="1"/>
            <a:r>
              <a:rPr lang="en-IT" altLang="en-IT" sz="3000" dirty="0"/>
              <a:t>Adapted from </a:t>
            </a:r>
            <a:r>
              <a:rPr lang="en-GB" altLang="en-IT" sz="3000" dirty="0" err="1"/>
              <a:t>fluxicon.com</a:t>
            </a:r>
            <a:r>
              <a:rPr lang="en-GB" altLang="en-IT" sz="3000" dirty="0"/>
              <a:t>/academic/material/</a:t>
            </a:r>
            <a:endParaRPr lang="en-IT" altLang="en-IT" sz="3000" dirty="0"/>
          </a:p>
          <a:p>
            <a:pPr marL="0" indent="0" eaLnBrk="1" hangingPunct="1"/>
            <a:endParaRPr lang="en-IT" altLang="en-IT" sz="3000" dirty="0"/>
          </a:p>
          <a:p>
            <a:pPr marL="0" indent="0" eaLnBrk="1" hangingPunct="1"/>
            <a:r>
              <a:rPr lang="en-IT" altLang="en-IT" sz="3000" dirty="0"/>
              <a:t>Edited by Andrea Vandin, SSSA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Example Scenario</a:t>
            </a:r>
            <a:endParaRPr lang="en-US" altLang="en-IT" sz="4000" b="1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6B11C9E-1907-7545-A0D4-F0E8462D876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789147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>
            <a:extLst>
              <a:ext uri="{FF2B5EF4-FFF2-40B4-BE49-F238E27FC236}">
                <a16:creationId xmlns:a16="http://schemas.microsoft.com/office/drawing/2014/main" id="{F49A96BE-03A9-5243-82B7-B16BE2EFDC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Example Scenario</a:t>
            </a: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5BD0D13B-A6D6-334F-8538-D5A1CCC687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44600" y="3048000"/>
            <a:ext cx="5016500" cy="825500"/>
          </a:xfrm>
        </p:spPr>
        <p:txBody>
          <a:bodyPr/>
          <a:lstStyle/>
          <a:p>
            <a:pPr marL="0" indent="0" eaLnBrk="1" hangingPunct="1"/>
            <a:r>
              <a:rPr lang="en-US" altLang="en-IT" sz="3600">
                <a:solidFill>
                  <a:schemeClr val="tx1"/>
                </a:solidFill>
              </a:rPr>
              <a:t>Purchasing process </a:t>
            </a:r>
          </a:p>
        </p:txBody>
      </p:sp>
      <p:sp>
        <p:nvSpPr>
          <p:cNvPr id="9219" name="AutoShape 3">
            <a:extLst>
              <a:ext uri="{FF2B5EF4-FFF2-40B4-BE49-F238E27FC236}">
                <a16:creationId xmlns:a16="http://schemas.microsoft.com/office/drawing/2014/main" id="{302750AD-F279-DA48-90E5-D293352CF148}"/>
              </a:ext>
            </a:extLst>
          </p:cNvPr>
          <p:cNvSpPr>
            <a:spLocks/>
          </p:cNvSpPr>
          <p:nvPr/>
        </p:nvSpPr>
        <p:spPr bwMode="auto">
          <a:xfrm>
            <a:off x="1244600" y="4699000"/>
            <a:ext cx="10972800" cy="3479800"/>
          </a:xfrm>
          <a:prstGeom prst="roundRect">
            <a:avLst>
              <a:gd name="adj" fmla="val 5472"/>
            </a:avLst>
          </a:prstGeom>
          <a:gradFill rotWithShape="0">
            <a:gsLst>
              <a:gs pos="0">
                <a:srgbClr val="EADDCE"/>
              </a:gs>
              <a:gs pos="100000">
                <a:srgbClr val="B8B49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93ED32F3-2E00-0346-9834-F7E21AC30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25600" y="5524500"/>
            <a:ext cx="438150" cy="11684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1" name="Picture 5">
            <a:extLst>
              <a:ext uri="{FF2B5EF4-FFF2-40B4-BE49-F238E27FC236}">
                <a16:creationId xmlns:a16="http://schemas.microsoft.com/office/drawing/2014/main" id="{CBC450DF-B51F-1E48-A2B6-5030CA130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34700" y="3022600"/>
            <a:ext cx="1231900" cy="1155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2" name="Rectangle 6">
            <a:extLst>
              <a:ext uri="{FF2B5EF4-FFF2-40B4-BE49-F238E27FC236}">
                <a16:creationId xmlns:a16="http://schemas.microsoft.com/office/drawing/2014/main" id="{C8E72932-266C-334D-B8B2-90A39DBCC70F}"/>
              </a:ext>
            </a:extLst>
          </p:cNvPr>
          <p:cNvSpPr>
            <a:spLocks/>
          </p:cNvSpPr>
          <p:nvPr/>
        </p:nvSpPr>
        <p:spPr bwMode="auto">
          <a:xfrm>
            <a:off x="11237913" y="37084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9223" name="Line 7">
            <a:extLst>
              <a:ext uri="{FF2B5EF4-FFF2-40B4-BE49-F238E27FC236}">
                <a16:creationId xmlns:a16="http://schemas.microsoft.com/office/drawing/2014/main" id="{DBAE3255-0E47-874E-A37D-A11D49E9927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10053638" y="3873500"/>
            <a:ext cx="774700" cy="739775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24" name="Picture 8">
            <a:extLst>
              <a:ext uri="{FF2B5EF4-FFF2-40B4-BE49-F238E27FC236}">
                <a16:creationId xmlns:a16="http://schemas.microsoft.com/office/drawing/2014/main" id="{357E9534-6AF2-B149-A511-187D28F57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24600" y="5480050"/>
            <a:ext cx="482600" cy="12509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5" name="Picture 9">
            <a:extLst>
              <a:ext uri="{FF2B5EF4-FFF2-40B4-BE49-F238E27FC236}">
                <a16:creationId xmlns:a16="http://schemas.microsoft.com/office/drawing/2014/main" id="{C82A6196-3B4C-A047-885A-5DBC4CACC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038600" y="5473700"/>
            <a:ext cx="487363" cy="12700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41725925-9BD4-F747-850D-F8C2D7C20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731500" y="5461000"/>
            <a:ext cx="485775" cy="12446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7" name="Rectangle 11">
            <a:extLst>
              <a:ext uri="{FF2B5EF4-FFF2-40B4-BE49-F238E27FC236}">
                <a16:creationId xmlns:a16="http://schemas.microsoft.com/office/drawing/2014/main" id="{65718E04-77A8-4F41-A30D-8A59080FAB7A}"/>
              </a:ext>
            </a:extLst>
          </p:cNvPr>
          <p:cNvSpPr>
            <a:spLocks/>
          </p:cNvSpPr>
          <p:nvPr/>
        </p:nvSpPr>
        <p:spPr bwMode="auto">
          <a:xfrm>
            <a:off x="1430338" y="6883400"/>
            <a:ext cx="1546225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</p:txBody>
      </p:sp>
      <p:sp>
        <p:nvSpPr>
          <p:cNvPr id="9228" name="Line 12">
            <a:extLst>
              <a:ext uri="{FF2B5EF4-FFF2-40B4-BE49-F238E27FC236}">
                <a16:creationId xmlns:a16="http://schemas.microsoft.com/office/drawing/2014/main" id="{0A3365C7-AFAC-EE48-BFEB-D4BA4E525BEF}"/>
              </a:ext>
            </a:extLst>
          </p:cNvPr>
          <p:cNvSpPr>
            <a:spLocks noChangeShapeType="1"/>
          </p:cNvSpPr>
          <p:nvPr/>
        </p:nvSpPr>
        <p:spPr bwMode="auto">
          <a:xfrm>
            <a:off x="2655888" y="6108700"/>
            <a:ext cx="909637" cy="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29" name="Line 13">
            <a:extLst>
              <a:ext uri="{FF2B5EF4-FFF2-40B4-BE49-F238E27FC236}">
                <a16:creationId xmlns:a16="http://schemas.microsoft.com/office/drawing/2014/main" id="{C4A69044-C415-1042-9118-3FA4264B58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962525" y="6107113"/>
            <a:ext cx="919163" cy="635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30" name="Picture 14">
            <a:extLst>
              <a:ext uri="{FF2B5EF4-FFF2-40B4-BE49-F238E27FC236}">
                <a16:creationId xmlns:a16="http://schemas.microsoft.com/office/drawing/2014/main" id="{4797260E-BEED-0847-8D7E-188F98586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47100" y="5507038"/>
            <a:ext cx="444500" cy="11858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31" name="Rectangle 15">
            <a:extLst>
              <a:ext uri="{FF2B5EF4-FFF2-40B4-BE49-F238E27FC236}">
                <a16:creationId xmlns:a16="http://schemas.microsoft.com/office/drawing/2014/main" id="{EC8EB4C2-7A7C-784A-B011-1B22F1987CB6}"/>
              </a:ext>
            </a:extLst>
          </p:cNvPr>
          <p:cNvSpPr>
            <a:spLocks/>
          </p:cNvSpPr>
          <p:nvPr/>
        </p:nvSpPr>
        <p:spPr bwMode="auto">
          <a:xfrm>
            <a:off x="5776913" y="6921500"/>
            <a:ext cx="16764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Purchasing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Agent</a:t>
            </a:r>
          </a:p>
        </p:txBody>
      </p:sp>
      <p:sp>
        <p:nvSpPr>
          <p:cNvPr id="9232" name="Rectangle 16">
            <a:extLst>
              <a:ext uri="{FF2B5EF4-FFF2-40B4-BE49-F238E27FC236}">
                <a16:creationId xmlns:a16="http://schemas.microsoft.com/office/drawing/2014/main" id="{E41BBA93-D3F2-1746-B49F-029C0102D066}"/>
              </a:ext>
            </a:extLst>
          </p:cNvPr>
          <p:cNvSpPr>
            <a:spLocks/>
          </p:cNvSpPr>
          <p:nvPr/>
        </p:nvSpPr>
        <p:spPr bwMode="auto">
          <a:xfrm>
            <a:off x="3505200" y="6896100"/>
            <a:ext cx="15462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3" name="Rectangle 17">
            <a:extLst>
              <a:ext uri="{FF2B5EF4-FFF2-40B4-BE49-F238E27FC236}">
                <a16:creationId xmlns:a16="http://schemas.microsoft.com/office/drawing/2014/main" id="{AD8817EC-BDA1-E24E-9E0F-1B76769B6B6C}"/>
              </a:ext>
            </a:extLst>
          </p:cNvPr>
          <p:cNvSpPr>
            <a:spLocks/>
          </p:cNvSpPr>
          <p:nvPr/>
        </p:nvSpPr>
        <p:spPr bwMode="auto">
          <a:xfrm>
            <a:off x="8142288" y="6959600"/>
            <a:ext cx="1265237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Supplier</a:t>
            </a:r>
          </a:p>
        </p:txBody>
      </p:sp>
      <p:sp>
        <p:nvSpPr>
          <p:cNvPr id="9234" name="Rectangle 18">
            <a:extLst>
              <a:ext uri="{FF2B5EF4-FFF2-40B4-BE49-F238E27FC236}">
                <a16:creationId xmlns:a16="http://schemas.microsoft.com/office/drawing/2014/main" id="{53E80AC9-A252-1045-AAD0-88950EE1DD78}"/>
              </a:ext>
            </a:extLst>
          </p:cNvPr>
          <p:cNvSpPr>
            <a:spLocks/>
          </p:cNvSpPr>
          <p:nvPr/>
        </p:nvSpPr>
        <p:spPr bwMode="auto">
          <a:xfrm>
            <a:off x="10296525" y="6896100"/>
            <a:ext cx="13462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Financial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5" name="Line 19">
            <a:extLst>
              <a:ext uri="{FF2B5EF4-FFF2-40B4-BE49-F238E27FC236}">
                <a16:creationId xmlns:a16="http://schemas.microsoft.com/office/drawing/2014/main" id="{F5567CE8-1907-0146-8702-7CE315CA0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77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36" name="Line 20">
            <a:extLst>
              <a:ext uri="{FF2B5EF4-FFF2-40B4-BE49-F238E27FC236}">
                <a16:creationId xmlns:a16="http://schemas.microsoft.com/office/drawing/2014/main" id="{F97E159B-E6AF-0043-BC2E-F5619B7EE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6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" name="Slide Number Placeholder 1">
            <a:extLst>
              <a:ext uri="{FF2B5EF4-FFF2-40B4-BE49-F238E27FC236}">
                <a16:creationId xmlns:a16="http://schemas.microsoft.com/office/drawing/2014/main" id="{F1E1F81A-62DB-BB4D-9B37-25F26AF888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23BEE82E-7876-4441-8866-3A8A442AED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Problems</a:t>
            </a: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D5561898-F105-214C-81E9-F34D4D41EE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Inefficient operations 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Need to demonstrate compliance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Complaints about process duration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2656C24-86CD-6244-8CD6-B5283465282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>
            <a:extLst>
              <a:ext uri="{FF2B5EF4-FFF2-40B4-BE49-F238E27FC236}">
                <a16:creationId xmlns:a16="http://schemas.microsoft.com/office/drawing/2014/main" id="{A5D0E428-901C-2B4C-B04F-67ED3288F2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Analysis Goals</a:t>
            </a:r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id="{0B75DF26-24E4-3847-82CF-852E9ADD68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Understand the process in detail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Check whether there are deviations from the payment guidelines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Control performance targets </a:t>
            </a:r>
          </a:p>
          <a:p>
            <a:pPr marL="1435100" lvl="2" indent="-457200" eaLnBrk="1" hangingPunct="1"/>
            <a:r>
              <a:rPr lang="en-US" altLang="en-IT" sz="3400">
                <a:solidFill>
                  <a:schemeClr val="tx1"/>
                </a:solidFill>
              </a:rPr>
              <a:t>Complete process in at most 21 days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8501433-6EE1-3E4A-A179-B6E36B367A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02EC8C4-C9A1-5D4D-8B5E-FC1789E1A70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7100072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>
            <a:extLst>
              <a:ext uri="{FF2B5EF4-FFF2-40B4-BE49-F238E27FC236}">
                <a16:creationId xmlns:a16="http://schemas.microsoft.com/office/drawing/2014/main" id="{C07A0F0B-CCE5-564F-B35E-E9C805144E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sp>
        <p:nvSpPr>
          <p:cNvPr id="13314" name="Rectangle 3">
            <a:extLst>
              <a:ext uri="{FF2B5EF4-FFF2-40B4-BE49-F238E27FC236}">
                <a16:creationId xmlns:a16="http://schemas.microsoft.com/office/drawing/2014/main" id="{AA6542FA-481A-C14B-B271-B93A91BFDEE2}"/>
              </a:ext>
            </a:extLst>
          </p:cNvPr>
          <p:cNvSpPr>
            <a:spLocks/>
          </p:cNvSpPr>
          <p:nvPr/>
        </p:nvSpPr>
        <p:spPr bwMode="auto">
          <a:xfrm>
            <a:off x="1181100" y="5581650"/>
            <a:ext cx="2298700" cy="257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Determine questions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Process scope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Which IT systems</a:t>
            </a:r>
          </a:p>
        </p:txBody>
      </p:sp>
      <p:sp>
        <p:nvSpPr>
          <p:cNvPr id="13315" name="Rectangle 4">
            <a:extLst>
              <a:ext uri="{FF2B5EF4-FFF2-40B4-BE49-F238E27FC236}">
                <a16:creationId xmlns:a16="http://schemas.microsoft.com/office/drawing/2014/main" id="{5DA42BE0-D645-5D48-A7E1-480986DD6487}"/>
              </a:ext>
            </a:extLst>
          </p:cNvPr>
          <p:cNvSpPr>
            <a:spLocks/>
          </p:cNvSpPr>
          <p:nvPr/>
        </p:nvSpPr>
        <p:spPr bwMode="auto">
          <a:xfrm>
            <a:off x="3467100" y="5556250"/>
            <a:ext cx="2184400" cy="208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Via DB administrator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CSV file or database extract</a:t>
            </a:r>
          </a:p>
        </p:txBody>
      </p:sp>
      <p:sp>
        <p:nvSpPr>
          <p:cNvPr id="13316" name="Rectangle 5">
            <a:extLst>
              <a:ext uri="{FF2B5EF4-FFF2-40B4-BE49-F238E27FC236}">
                <a16:creationId xmlns:a16="http://schemas.microsoft.com/office/drawing/2014/main" id="{0FA8C2B3-D5B3-504F-A95F-E1B25BFF0F4B}"/>
              </a:ext>
            </a:extLst>
          </p:cNvPr>
          <p:cNvSpPr>
            <a:spLocks/>
          </p:cNvSpPr>
          <p:nvPr/>
        </p:nvSpPr>
        <p:spPr bwMode="auto">
          <a:xfrm>
            <a:off x="5765800" y="5537200"/>
            <a:ext cx="2184400" cy="170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Extract ‘As-is’ process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Answer questions</a:t>
            </a:r>
          </a:p>
        </p:txBody>
      </p:sp>
      <p:sp>
        <p:nvSpPr>
          <p:cNvPr id="13317" name="Rectangle 6">
            <a:extLst>
              <a:ext uri="{FF2B5EF4-FFF2-40B4-BE49-F238E27FC236}">
                <a16:creationId xmlns:a16="http://schemas.microsoft.com/office/drawing/2014/main" id="{66F4A055-87D9-084E-AD04-355285561C6B}"/>
              </a:ext>
            </a:extLst>
          </p:cNvPr>
          <p:cNvSpPr>
            <a:spLocks/>
          </p:cNvSpPr>
          <p:nvPr/>
        </p:nvSpPr>
        <p:spPr bwMode="auto">
          <a:xfrm>
            <a:off x="8064500" y="5537200"/>
            <a:ext cx="26289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Present results (e.g., report, presentation, workshop etc.)</a:t>
            </a:r>
          </a:p>
        </p:txBody>
      </p:sp>
      <p:pic>
        <p:nvPicPr>
          <p:cNvPr id="13318" name="Picture 7" descr="phases-1.pdf">
            <a:extLst>
              <a:ext uri="{FF2B5EF4-FFF2-40B4-BE49-F238E27FC236}">
                <a16:creationId xmlns:a16="http://schemas.microsoft.com/office/drawing/2014/main" id="{6B955333-DB5A-B542-B156-BDB6649D3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40163"/>
            <a:ext cx="8999538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C48D75A-EEAC-7442-A41B-191093810C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>
            <a:extLst>
              <a:ext uri="{FF2B5EF4-FFF2-40B4-BE49-F238E27FC236}">
                <a16:creationId xmlns:a16="http://schemas.microsoft.com/office/drawing/2014/main" id="{98EFE8AC-E5A2-5F42-9995-0E8FBDCD8A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58800" y="6172200"/>
            <a:ext cx="11493500" cy="30226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</p:txBody>
      </p:sp>
      <p:sp>
        <p:nvSpPr>
          <p:cNvPr id="14338" name="Rectangle 3">
            <a:extLst>
              <a:ext uri="{FF2B5EF4-FFF2-40B4-BE49-F238E27FC236}">
                <a16:creationId xmlns:a16="http://schemas.microsoft.com/office/drawing/2014/main" id="{76B4D447-BD56-9F4E-8F7D-F2037754F8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4339" name="Picture 5" descr="phases-1b.pdf">
            <a:extLst>
              <a:ext uri="{FF2B5EF4-FFF2-40B4-BE49-F238E27FC236}">
                <a16:creationId xmlns:a16="http://schemas.microsoft.com/office/drawing/2014/main" id="{6C86261C-AB0F-8741-82F6-812814134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783013"/>
            <a:ext cx="8999538" cy="185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DD53DDE-2925-EA4A-BB74-7C5A25C4B64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CE126C05-0341-614C-A498-0925569D79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5362" name="Picture 3" descr="phases-2.pdf">
            <a:extLst>
              <a:ext uri="{FF2B5EF4-FFF2-40B4-BE49-F238E27FC236}">
                <a16:creationId xmlns:a16="http://schemas.microsoft.com/office/drawing/2014/main" id="{867EA010-52B6-4E42-AB37-FF430C836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3E7925F-03C3-A445-A25A-7C2841859F3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441B51F7-E32E-5A42-8533-3BDFA1A55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1100" y="3073400"/>
            <a:ext cx="8343900" cy="41910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IT staff extracts history logs (from the Enterprise Resource Planning system, ERP) in a CSV file</a:t>
            </a:r>
          </a:p>
          <a:p>
            <a:pPr marL="0" indent="0" eaLnBrk="1" hangingPunct="1"/>
            <a:endParaRPr lang="en-US" altLang="en-IT" sz="2000" dirty="0"/>
          </a:p>
          <a:p>
            <a:pPr marL="0" indent="0" eaLnBrk="1" hangingPunct="1"/>
            <a:r>
              <a:rPr lang="en-US" altLang="en-IT" dirty="0"/>
              <a:t>Such CSV file is the starting point for our tutorial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Please download it from our wiki (Slides page)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Or here: </a:t>
            </a:r>
            <a:r>
              <a:rPr lang="en-US" altLang="en-IT" sz="2800" dirty="0" err="1">
                <a:hlinkClick r:id="rId2"/>
              </a:rPr>
              <a:t>PurchaseExample.csv</a:t>
            </a:r>
            <a:endParaRPr lang="en-US" altLang="en-IT" sz="2600" dirty="0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2378A2EF-F210-2542-92C7-0406DD8AB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9500" y="3111500"/>
            <a:ext cx="1231900" cy="115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3">
            <a:extLst>
              <a:ext uri="{FF2B5EF4-FFF2-40B4-BE49-F238E27FC236}">
                <a16:creationId xmlns:a16="http://schemas.microsoft.com/office/drawing/2014/main" id="{01CA4386-C8F1-2645-B5E6-C5FA2C457E72}"/>
              </a:ext>
            </a:extLst>
          </p:cNvPr>
          <p:cNvSpPr>
            <a:spLocks/>
          </p:cNvSpPr>
          <p:nvPr/>
        </p:nvSpPr>
        <p:spPr bwMode="auto">
          <a:xfrm>
            <a:off x="10272713" y="37973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16388" name="Line 4">
            <a:extLst>
              <a:ext uri="{FF2B5EF4-FFF2-40B4-BE49-F238E27FC236}">
                <a16:creationId xmlns:a16="http://schemas.microsoft.com/office/drawing/2014/main" id="{934EE7E5-D30A-6144-9F16-EA64CCED480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06856" y="4444752"/>
            <a:ext cx="0" cy="1435100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389" name="Picture 5">
            <a:extLst>
              <a:ext uri="{FF2B5EF4-FFF2-40B4-BE49-F238E27FC236}">
                <a16:creationId xmlns:a16="http://schemas.microsoft.com/office/drawing/2014/main" id="{DA3860FD-3B7A-0B45-A22D-E73047233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556" y="6100936"/>
            <a:ext cx="1093788" cy="143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0" name="Rectangle 6">
            <a:extLst>
              <a:ext uri="{FF2B5EF4-FFF2-40B4-BE49-F238E27FC236}">
                <a16:creationId xmlns:a16="http://schemas.microsoft.com/office/drawing/2014/main" id="{F07249C9-56F2-A84C-9FA7-26D534C9106B}"/>
              </a:ext>
            </a:extLst>
          </p:cNvPr>
          <p:cNvSpPr>
            <a:spLocks/>
          </p:cNvSpPr>
          <p:nvPr/>
        </p:nvSpPr>
        <p:spPr bwMode="auto">
          <a:xfrm>
            <a:off x="10252075" y="6719788"/>
            <a:ext cx="6731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2281CD68-5F73-2F48-9280-59EDF264E6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Extraction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6D0974D-EC5B-504A-AF04-84DF53E4EEF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F26406D2-BBDB-FD42-821C-1C0AAE4662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7410" name="Picture 3" descr="phases-3.pdf">
            <a:extLst>
              <a:ext uri="{FF2B5EF4-FFF2-40B4-BE49-F238E27FC236}">
                <a16:creationId xmlns:a16="http://schemas.microsoft.com/office/drawing/2014/main" id="{D101B2CF-3F60-EC4C-9E97-B8F53783D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B3AD94C-0634-7440-B84E-5BC9E43D7F8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>
                <a16:creationId xmlns:a16="http://schemas.microsoft.com/office/drawing/2014/main" id="{14B057D7-5745-5B4D-B4D6-41B5362CB7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Goals of this tutorial </a:t>
            </a:r>
          </a:p>
        </p:txBody>
      </p:sp>
      <p:sp>
        <p:nvSpPr>
          <p:cNvPr id="7170" name="Rectangle 2">
            <a:extLst>
              <a:ext uri="{FF2B5EF4-FFF2-40B4-BE49-F238E27FC236}">
                <a16:creationId xmlns:a16="http://schemas.microsoft.com/office/drawing/2014/main" id="{3A73F72B-766B-5142-9FB8-C596F6229F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225800"/>
            <a:ext cx="10769600" cy="5638800"/>
          </a:xfrm>
        </p:spPr>
        <p:txBody>
          <a:bodyPr/>
          <a:lstStyle/>
          <a:p>
            <a:pPr marL="698500" indent="-444500" eaLnBrk="1" hangingPunct="1">
              <a:lnSpc>
                <a:spcPct val="80000"/>
              </a:lnSpc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Understand the phases of </a:t>
            </a:r>
            <a:r>
              <a:rPr lang="en-US" altLang="en-IT" sz="4000" b="1">
                <a:solidFill>
                  <a:srgbClr val="FF0000"/>
                </a:solidFill>
              </a:rPr>
              <a:t>process mining</a:t>
            </a:r>
            <a:r>
              <a:rPr lang="en-US" altLang="en-IT" sz="4000">
                <a:solidFill>
                  <a:schemeClr val="tx1"/>
                </a:solidFill>
              </a:rPr>
              <a:t> analysis</a:t>
            </a:r>
          </a:p>
          <a:p>
            <a:pPr marL="698500" indent="-444500" eaLnBrk="1" hangingPunct="1">
              <a:lnSpc>
                <a:spcPct val="80000"/>
              </a:lnSpc>
              <a:spcBef>
                <a:spcPts val="4100"/>
              </a:spcBef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Be able to </a:t>
            </a:r>
            <a:r>
              <a:rPr lang="en-US" altLang="en-IT" sz="4000" b="1">
                <a:solidFill>
                  <a:srgbClr val="FF0000"/>
                </a:solidFill>
              </a:rPr>
              <a:t>get started and play</a:t>
            </a:r>
            <a:r>
              <a:rPr lang="en-US" altLang="en-IT" sz="4000">
                <a:solidFill>
                  <a:schemeClr val="tx1"/>
                </a:solidFill>
              </a:rPr>
              <a:t> around with your own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2A8B4F-9993-AE42-B926-CED149F4A95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1">
            <a:extLst>
              <a:ext uri="{FF2B5EF4-FFF2-40B4-BE49-F238E27FC236}">
                <a16:creationId xmlns:a16="http://schemas.microsoft.com/office/drawing/2014/main" id="{918248C6-AFA5-7244-8051-A88E36275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875" y="4597400"/>
            <a:ext cx="45466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>
            <a:extLst>
              <a:ext uri="{FF2B5EF4-FFF2-40B4-BE49-F238E27FC236}">
                <a16:creationId xmlns:a16="http://schemas.microsoft.com/office/drawing/2014/main" id="{D8DB3E7F-AB7C-DC41-B4F9-D89997EF54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200400"/>
            <a:ext cx="10909300" cy="2387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We use the process mining tool Disco to perform the data analysis</a:t>
            </a:r>
          </a:p>
        </p:txBody>
      </p:sp>
      <p:pic>
        <p:nvPicPr>
          <p:cNvPr id="18435" name="Picture 3">
            <a:extLst>
              <a:ext uri="{FF2B5EF4-FFF2-40B4-BE49-F238E27FC236}">
                <a16:creationId xmlns:a16="http://schemas.microsoft.com/office/drawing/2014/main" id="{2F5C19B4-DDB4-734A-A578-C0B4FF628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775" y="5441950"/>
            <a:ext cx="1117600" cy="146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4">
            <a:extLst>
              <a:ext uri="{FF2B5EF4-FFF2-40B4-BE49-F238E27FC236}">
                <a16:creationId xmlns:a16="http://schemas.microsoft.com/office/drawing/2014/main" id="{FDCABA35-5585-714D-A508-F4B1E3D54977}"/>
              </a:ext>
            </a:extLst>
          </p:cNvPr>
          <p:cNvSpPr>
            <a:spLocks/>
          </p:cNvSpPr>
          <p:nvPr/>
        </p:nvSpPr>
        <p:spPr bwMode="auto">
          <a:xfrm>
            <a:off x="3875088" y="6110288"/>
            <a:ext cx="687387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8437" name="Line 5">
            <a:extLst>
              <a:ext uri="{FF2B5EF4-FFF2-40B4-BE49-F238E27FC236}">
                <a16:creationId xmlns:a16="http://schemas.microsoft.com/office/drawing/2014/main" id="{BEF90270-5C26-E541-B9E1-BDA8AB71224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4899025" y="6181725"/>
            <a:ext cx="585788" cy="1588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8438" name="Rectangle 6">
            <a:extLst>
              <a:ext uri="{FF2B5EF4-FFF2-40B4-BE49-F238E27FC236}">
                <a16:creationId xmlns:a16="http://schemas.microsoft.com/office/drawing/2014/main" id="{55098E54-E221-8349-8BEF-C55A39DEF44B}"/>
              </a:ext>
            </a:extLst>
          </p:cNvPr>
          <p:cNvSpPr>
            <a:spLocks/>
          </p:cNvSpPr>
          <p:nvPr/>
        </p:nvSpPr>
        <p:spPr bwMode="auto">
          <a:xfrm>
            <a:off x="1120775" y="8039100"/>
            <a:ext cx="10725150" cy="147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/>
            <a: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Download from </a:t>
            </a:r>
            <a:r>
              <a:rPr lang="en-US" altLang="en-IT" sz="3000" u="sng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  <a:hlinkClick r:id="rId4"/>
              </a:rPr>
              <a:t>fluxicon.com/disco</a:t>
            </a:r>
            <a:b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</a:b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Sant’Anna is Academic Partner: free license with </a:t>
            </a:r>
            <a:r>
              <a:rPr lang="en-US" altLang="en-IT" sz="2400" b="1" i="1">
                <a:solidFill>
                  <a:srgbClr val="FF0000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@santannapisa.it</a:t>
            </a: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email</a:t>
            </a:r>
            <a:endParaRPr lang="en-US" altLang="en-IT" sz="3000" i="1">
              <a:solidFill>
                <a:schemeClr val="tx1"/>
              </a:solidFill>
              <a:latin typeface="Helvetica Neue Light" panose="02000403000000020004" pitchFamily="2" charset="0"/>
              <a:sym typeface="Helvetica Neue Light" panose="02000403000000020004" pitchFamily="2" charset="0"/>
            </a:endParaRPr>
          </a:p>
        </p:txBody>
      </p:sp>
      <p:sp>
        <p:nvSpPr>
          <p:cNvPr id="18439" name="Rectangle 7">
            <a:extLst>
              <a:ext uri="{FF2B5EF4-FFF2-40B4-BE49-F238E27FC236}">
                <a16:creationId xmlns:a16="http://schemas.microsoft.com/office/drawing/2014/main" id="{84CE641D-2B14-6440-8F4A-AAF3325481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Analysis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C870A7B9-CA04-E544-86D5-6CCF7AE2262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AutoShape 1">
            <a:extLst>
              <a:ext uri="{FF2B5EF4-FFF2-40B4-BE49-F238E27FC236}">
                <a16:creationId xmlns:a16="http://schemas.microsoft.com/office/drawing/2014/main" id="{2ABE70B8-BDD3-8A42-90D9-0C3CFEF4E5F6}"/>
              </a:ext>
            </a:extLst>
          </p:cNvPr>
          <p:cNvSpPr>
            <a:spLocks/>
          </p:cNvSpPr>
          <p:nvPr/>
        </p:nvSpPr>
        <p:spPr bwMode="auto">
          <a:xfrm>
            <a:off x="5600700" y="3403600"/>
            <a:ext cx="2413000" cy="2298700"/>
          </a:xfrm>
          <a:prstGeom prst="roundRect">
            <a:avLst>
              <a:gd name="adj" fmla="val 8287"/>
            </a:avLst>
          </a:prstGeom>
          <a:gradFill rotWithShape="0">
            <a:gsLst>
              <a:gs pos="0">
                <a:srgbClr val="E8E8E8"/>
              </a:gs>
              <a:gs pos="100000">
                <a:srgbClr val="BBBBBB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19458" name="Rectangle 3">
            <a:extLst>
              <a:ext uri="{FF2B5EF4-FFF2-40B4-BE49-F238E27FC236}">
                <a16:creationId xmlns:a16="http://schemas.microsoft.com/office/drawing/2014/main" id="{B54A5CA5-B9A7-8246-B9BC-241D9468082B}"/>
              </a:ext>
            </a:extLst>
          </p:cNvPr>
          <p:cNvSpPr>
            <a:spLocks/>
          </p:cNvSpPr>
          <p:nvPr/>
        </p:nvSpPr>
        <p:spPr bwMode="auto">
          <a:xfrm>
            <a:off x="4779963" y="6219825"/>
            <a:ext cx="4049712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5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Focus of this session</a:t>
            </a:r>
          </a:p>
        </p:txBody>
      </p:sp>
      <p:sp>
        <p:nvSpPr>
          <p:cNvPr id="19459" name="Rectangle 4">
            <a:extLst>
              <a:ext uri="{FF2B5EF4-FFF2-40B4-BE49-F238E27FC236}">
                <a16:creationId xmlns:a16="http://schemas.microsoft.com/office/drawing/2014/main" id="{93B8D134-B00F-894C-A55D-B8E12238CB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9460" name="Picture 5" descr="phases-4_transparent.pdf">
            <a:extLst>
              <a:ext uri="{FF2B5EF4-FFF2-40B4-BE49-F238E27FC236}">
                <a16:creationId xmlns:a16="http://schemas.microsoft.com/office/drawing/2014/main" id="{DC5F14C6-4BB7-8241-8CAE-A818EBD15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95725"/>
            <a:ext cx="8999538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B0DC3126-B2DE-2343-9C79-9D6F676D07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E66D03D-496B-2941-92C0-1A0766FE2A1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6805926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>
            <a:extLst>
              <a:ext uri="{FF2B5EF4-FFF2-40B4-BE49-F238E27FC236}">
                <a16:creationId xmlns:a16="http://schemas.microsoft.com/office/drawing/2014/main" id="{A215BE5F-EFD8-4844-8739-8D59429CF6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73400" y="3746500"/>
            <a:ext cx="6604000" cy="9017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Let’s get started!</a:t>
            </a:r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5F723627-0182-4A44-A4C1-EF7DFCE950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60700" y="2070100"/>
            <a:ext cx="6870700" cy="1270000"/>
          </a:xfrm>
        </p:spPr>
        <p:txBody>
          <a:bodyPr/>
          <a:lstStyle/>
          <a:p>
            <a:pPr eaLnBrk="1" hangingPunct="1"/>
            <a:r>
              <a:rPr lang="en-US" altLang="en-IT"/>
              <a:t>Hands-on Session </a:t>
            </a:r>
          </a:p>
        </p:txBody>
      </p:sp>
      <p:pic>
        <p:nvPicPr>
          <p:cNvPr id="21507" name="Picture 3">
            <a:extLst>
              <a:ext uri="{FF2B5EF4-FFF2-40B4-BE49-F238E27FC236}">
                <a16:creationId xmlns:a16="http://schemas.microsoft.com/office/drawing/2014/main" id="{1A6614A4-1ACF-F644-A0BE-366847381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400" y="5486400"/>
            <a:ext cx="6604000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97F5930-59A0-4D42-9FAF-0941C2C0A8E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A6768AF5-C7F4-3B49-9DAC-8A8669D267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073400"/>
            <a:ext cx="11056938" cy="63881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Open </a:t>
            </a:r>
            <a:r>
              <a:rPr lang="en-US" altLang="en-IT" b="1" dirty="0" err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 dirty="0"/>
              <a:t> file in python/pandas (or Excel) and inspect its contents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Every row corresponds to one event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You find information on Case IDs, Activities, Start and end times, Resources, Roles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F8373FFC-671C-A344-A763-FD2C4CC05F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1 - Inspect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D40A32-5E44-FD42-9EFE-DCEA1E2682E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>
            <a:extLst>
              <a:ext uri="{FF2B5EF4-FFF2-40B4-BE49-F238E27FC236}">
                <a16:creationId xmlns:a16="http://schemas.microsoft.com/office/drawing/2014/main" id="{5D75BA4F-F3BF-3D4D-BFC4-CE43A54C2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1016000"/>
            <a:ext cx="11836400" cy="910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Rectangle 1">
            <a:extLst>
              <a:ext uri="{FF2B5EF4-FFF2-40B4-BE49-F238E27FC236}">
                <a16:creationId xmlns:a16="http://schemas.microsoft.com/office/drawing/2014/main" id="{D6C9A0A7-AA90-F14A-8C73-E533D98CA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063" y="412750"/>
            <a:ext cx="34782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excel…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CDCD50-91A0-144A-9234-608E861440D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D1BC811-7CF8-1F48-A34F-8200CD82D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8" name="Picture 7">
            <a:extLst>
              <a:ext uri="{FF2B5EF4-FFF2-40B4-BE49-F238E27FC236}">
                <a16:creationId xmlns:a16="http://schemas.microsoft.com/office/drawing/2014/main" id="{957AC537-CB8D-2144-9D46-2E51E94EF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538" y="3430588"/>
            <a:ext cx="10807700" cy="46863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579" name="Rectangle 1">
            <a:extLst>
              <a:ext uri="{FF2B5EF4-FFF2-40B4-BE49-F238E27FC236}">
                <a16:creationId xmlns:a16="http://schemas.microsoft.com/office/drawing/2014/main" id="{EE7BFADB-5CC5-7347-917B-F604FC756C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D72415CA-A9D3-2848-869D-EE89EB041FD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4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92331D41-64E3-C349-9592-166E3F56E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150" y="3436938"/>
            <a:ext cx="10207625" cy="613568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FEC172-4C34-A547-B524-CFEAA673F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603" name="Rectangle 1">
            <a:extLst>
              <a:ext uri="{FF2B5EF4-FFF2-40B4-BE49-F238E27FC236}">
                <a16:creationId xmlns:a16="http://schemas.microsoft.com/office/drawing/2014/main" id="{E36EC89B-FC13-B547-B3C1-222705FD3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6BBEC51-EA4A-A64B-B42E-B0AE42C44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6" name="Picture 3">
            <a:extLst>
              <a:ext uri="{FF2B5EF4-FFF2-40B4-BE49-F238E27FC236}">
                <a16:creationId xmlns:a16="http://schemas.microsoft.com/office/drawing/2014/main" id="{B38D8661-2170-B64B-8CE9-AFB4FF473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488" y="2106613"/>
            <a:ext cx="10206037" cy="759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Rectangle 1">
            <a:extLst>
              <a:ext uri="{FF2B5EF4-FFF2-40B4-BE49-F238E27FC236}">
                <a16:creationId xmlns:a16="http://schemas.microsoft.com/office/drawing/2014/main" id="{464567E5-A7E5-2B48-8E6E-4F147B6F9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>
            <a:extLst>
              <a:ext uri="{FF2B5EF4-FFF2-40B4-BE49-F238E27FC236}">
                <a16:creationId xmlns:a16="http://schemas.microsoft.com/office/drawing/2014/main" id="{A8CEFC13-B9D6-D84A-B455-5F06EE9724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65200" y="2819400"/>
            <a:ext cx="10858500" cy="66675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Load </a:t>
            </a:r>
            <a:r>
              <a:rPr lang="en-US" altLang="en-IT" b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/>
              <a:t> in Disco</a:t>
            </a:r>
            <a:br>
              <a:rPr lang="en-US" altLang="en-IT"/>
            </a:br>
            <a:br>
              <a:rPr lang="en-US" altLang="en-IT"/>
            </a:br>
            <a:r>
              <a:rPr lang="en-US" altLang="en-IT"/>
              <a:t>Assign columns as follows:</a:t>
            </a:r>
          </a:p>
          <a:p>
            <a:pPr marL="1295400" lvl="2" eaLnBrk="1" hangingPunct="1">
              <a:spcBef>
                <a:spcPts val="1100"/>
              </a:spcBef>
            </a:pPr>
            <a:r>
              <a:rPr lang="en-US" altLang="en-IT"/>
              <a:t>Case ID ➞ Case ID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Start and Complete Timestamp ➞ Timestamp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Activity ➞ Activity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Resource ➞ Resource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Role ➞ Other</a:t>
            </a:r>
          </a:p>
          <a:p>
            <a:pPr marL="254000" indent="0" eaLnBrk="1" hangingPunct="1">
              <a:spcBef>
                <a:spcPts val="2900"/>
              </a:spcBef>
            </a:pPr>
            <a:r>
              <a:rPr lang="en-US" altLang="en-IT"/>
              <a:t>Click ‘Start import’ </a:t>
            </a: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A35C466D-F4C7-754D-BC1C-1899FB1F3C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2 - Import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0607E1-3BAD-C245-BC36-7F74B1FEFF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b="1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76E5E4-68AF-6849-BE08-45072573F02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1">
            <a:extLst>
              <a:ext uri="{FF2B5EF4-FFF2-40B4-BE49-F238E27FC236}">
                <a16:creationId xmlns:a16="http://schemas.microsoft.com/office/drawing/2014/main" id="{A3DE9BFD-8313-1A43-95B2-1C663E153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9398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D37DD786-8AA7-6145-8534-16531BCD856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>
            <a:extLst>
              <a:ext uri="{FF2B5EF4-FFF2-40B4-BE49-F238E27FC236}">
                <a16:creationId xmlns:a16="http://schemas.microsoft.com/office/drawing/2014/main" id="{DEE06E07-9C9F-3C43-B3F4-008A3D0FB6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1239500" cy="57912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Look at the resulting process model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Numbers in rectangles are activity frequencies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Number at arcs is frequency of connection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>
                <a:cs typeface="Lucida Grande" panose="020B0600040502020204" pitchFamily="34" charset="0"/>
              </a:rPr>
              <a:t>→ You see the main process flows</a:t>
            </a:r>
            <a:endParaRPr lang="en-US" altLang="en-IT"/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All 608 cases start with activity ‘Create Purchase Requisition’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Lots of changes were made (amendments)! </a:t>
            </a: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B866C580-3AF7-C04E-A48E-E30DDD0BC7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A8EB833-4604-964E-AFC1-8617D62452C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1">
            <a:extLst>
              <a:ext uri="{FF2B5EF4-FFF2-40B4-BE49-F238E27FC236}">
                <a16:creationId xmlns:a16="http://schemas.microsoft.com/office/drawing/2014/main" id="{4E4750B0-AF18-AC4D-88BA-35735E658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AutoShape 2">
            <a:extLst>
              <a:ext uri="{FF2B5EF4-FFF2-40B4-BE49-F238E27FC236}">
                <a16:creationId xmlns:a16="http://schemas.microsoft.com/office/drawing/2014/main" id="{9DF559D3-00AE-A54E-8B6B-313DBC153C9E}"/>
              </a:ext>
            </a:extLst>
          </p:cNvPr>
          <p:cNvSpPr>
            <a:spLocks/>
          </p:cNvSpPr>
          <p:nvPr/>
        </p:nvSpPr>
        <p:spPr bwMode="auto">
          <a:xfrm>
            <a:off x="7340600" y="1193800"/>
            <a:ext cx="3187700" cy="1003300"/>
          </a:xfrm>
          <a:custGeom>
            <a:avLst/>
            <a:gdLst>
              <a:gd name="T0" fmla="+- 0 10800 3108"/>
              <a:gd name="T1" fmla="*/ T0 w 18492"/>
              <a:gd name="T2" fmla="*/ 10800 h 14647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4647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0939"/>
                </a:lnTo>
                <a:cubicBezTo>
                  <a:pt x="0" y="11185"/>
                  <a:pt x="12" y="11425"/>
                  <a:pt x="30" y="11658"/>
                </a:cubicBezTo>
                <a:lnTo>
                  <a:pt x="-3108" y="21600"/>
                </a:lnTo>
                <a:lnTo>
                  <a:pt x="1080" y="14497"/>
                </a:lnTo>
                <a:cubicBezTo>
                  <a:pt x="1206" y="14585"/>
                  <a:pt x="1336" y="14647"/>
                  <a:pt x="1474" y="14647"/>
                </a:cubicBezTo>
                <a:lnTo>
                  <a:pt x="17019" y="14647"/>
                </a:lnTo>
                <a:cubicBezTo>
                  <a:pt x="17832" y="14647"/>
                  <a:pt x="18492" y="12987"/>
                  <a:pt x="18492" y="10939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Start point</a:t>
            </a:r>
          </a:p>
        </p:txBody>
      </p:sp>
      <p:sp>
        <p:nvSpPr>
          <p:cNvPr id="30723" name="AutoShape 3">
            <a:extLst>
              <a:ext uri="{FF2B5EF4-FFF2-40B4-BE49-F238E27FC236}">
                <a16:creationId xmlns:a16="http://schemas.microsoft.com/office/drawing/2014/main" id="{B09B66CC-397C-2348-88AD-F1CDFCF93BF5}"/>
              </a:ext>
            </a:extLst>
          </p:cNvPr>
          <p:cNvSpPr>
            <a:spLocks/>
          </p:cNvSpPr>
          <p:nvPr/>
        </p:nvSpPr>
        <p:spPr bwMode="auto">
          <a:xfrm>
            <a:off x="4051300" y="5994400"/>
            <a:ext cx="2438400" cy="1422400"/>
          </a:xfrm>
          <a:prstGeom prst="roundRect">
            <a:avLst>
              <a:gd name="adj" fmla="val 13389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F026FC58-FB4B-B541-9CBE-EE25F9B4900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>
            <a:extLst>
              <a:ext uri="{FF2B5EF4-FFF2-40B4-BE49-F238E27FC236}">
                <a16:creationId xmlns:a16="http://schemas.microsoft.com/office/drawing/2014/main" id="{FE778076-B313-0B4A-9FC7-40D6FFAAB5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It’s important to be able to adjust the level of detail for the process map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3300"/>
              </a:spcBef>
            </a:pPr>
            <a:r>
              <a:rPr lang="en-US" altLang="en-IT"/>
              <a:t>Move up the ‘Activities’ slider down to lowest position (0%)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Only the activities from the most frequent process variant are shown</a:t>
            </a: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5C48DF6B-E22E-704A-8F70-E6398C918D7F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A50A064-FD22-9544-BAB9-BCFF2C6B56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">
            <a:extLst>
              <a:ext uri="{FF2B5EF4-FFF2-40B4-BE49-F238E27FC236}">
                <a16:creationId xmlns:a16="http://schemas.microsoft.com/office/drawing/2014/main" id="{5A15D7EB-605A-0C4F-926E-9E04C0031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2461B235-E586-FF46-935F-2A2E227507D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>
            <a:extLst>
              <a:ext uri="{FF2B5EF4-FFF2-40B4-BE49-F238E27FC236}">
                <a16:creationId xmlns:a16="http://schemas.microsoft.com/office/drawing/2014/main" id="{FC204DBD-A00E-8140-AE8A-28DF091F68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Gradually move the ‘Activities’ slider up to 100% again until all activities are shown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Even infrequent activities such as ‘Amend Purchase Requisition’ are shown</a:t>
            </a:r>
          </a:p>
          <a:p>
            <a:pPr marL="25400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/>
              <a:t>You’ll notice that 11 cases are flowing in to ‘Amend Purchase Requisition’ but only 8 are moving out - Where are the other 3?</a:t>
            </a: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CA0461F2-207D-F048-93DB-5210EA3264C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31F4DD7-C42F-5F4F-9704-6296AB9613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icture 1">
            <a:extLst>
              <a:ext uri="{FF2B5EF4-FFF2-40B4-BE49-F238E27FC236}">
                <a16:creationId xmlns:a16="http://schemas.microsoft.com/office/drawing/2014/main" id="{A713E145-8BB6-7442-A1CD-8095CD34D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8" name="AutoShape 2">
            <a:extLst>
              <a:ext uri="{FF2B5EF4-FFF2-40B4-BE49-F238E27FC236}">
                <a16:creationId xmlns:a16="http://schemas.microsoft.com/office/drawing/2014/main" id="{03A45FDC-CA44-0945-8585-79E83A15E71A}"/>
              </a:ext>
            </a:extLst>
          </p:cNvPr>
          <p:cNvSpPr>
            <a:spLocks/>
          </p:cNvSpPr>
          <p:nvPr/>
        </p:nvSpPr>
        <p:spPr bwMode="auto">
          <a:xfrm>
            <a:off x="6578600" y="4584700"/>
            <a:ext cx="1930400" cy="1092200"/>
          </a:xfrm>
          <a:prstGeom prst="roundRect">
            <a:avLst>
              <a:gd name="adj" fmla="val 17440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4CBE47-10BC-694B-835F-EC6BC156DC6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>
            <a:extLst>
              <a:ext uri="{FF2B5EF4-FFF2-40B4-BE49-F238E27FC236}">
                <a16:creationId xmlns:a16="http://schemas.microsoft.com/office/drawing/2014/main" id="{A315E45B-6821-274E-8CBE-93BAA6F95A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Move up the ‘Paths’ slider up to the top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2500"/>
              </a:spcBef>
            </a:pPr>
            <a:r>
              <a:rPr lang="en-US" altLang="en-IT"/>
              <a:t>You now see a 100% detailed picture of the executed process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The 3 missing cases move from ‘Amend Purchase Requisition’ to ‘Create Request for Quotation’</a:t>
            </a: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34CD3CC9-FD5F-3F47-8DBC-585AC2FA8E8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C5C232D-E69F-3944-9773-542644F4033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icture 1">
            <a:extLst>
              <a:ext uri="{FF2B5EF4-FFF2-40B4-BE49-F238E27FC236}">
                <a16:creationId xmlns:a16="http://schemas.microsoft.com/office/drawing/2014/main" id="{AC305C9A-043A-5C47-A0DE-406E2390C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AutoShape 2">
            <a:extLst>
              <a:ext uri="{FF2B5EF4-FFF2-40B4-BE49-F238E27FC236}">
                <a16:creationId xmlns:a16="http://schemas.microsoft.com/office/drawing/2014/main" id="{FA23706C-B568-414E-838C-7782C371030B}"/>
              </a:ext>
            </a:extLst>
          </p:cNvPr>
          <p:cNvSpPr>
            <a:spLocks/>
          </p:cNvSpPr>
          <p:nvPr/>
        </p:nvSpPr>
        <p:spPr bwMode="auto">
          <a:xfrm>
            <a:off x="5435600" y="6223000"/>
            <a:ext cx="533400" cy="520700"/>
          </a:xfrm>
          <a:prstGeom prst="roundRect">
            <a:avLst>
              <a:gd name="adj" fmla="val 36583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6365DA1-EC15-4443-A075-112C42D072D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>
            <a:extLst>
              <a:ext uri="{FF2B5EF4-FFF2-40B4-BE49-F238E27FC236}">
                <a16:creationId xmlns:a16="http://schemas.microsoft.com/office/drawing/2014/main" id="{7E273AC6-3716-9A43-B3F0-B32B15BA55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Look at ‘Statistics’ tab to see ‘Overview’ information about the event log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9,119 events were recorded for 608 cases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Timeframe is January - October 2011</a:t>
            </a:r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</a:pPr>
            <a:r>
              <a:rPr lang="en-US" altLang="en-IT"/>
              <a:t>The ‘Case duration’ is typically up to 15 or 16 days, but some cases take very long (more than 70 or 80 days!)</a:t>
            </a: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9D990F87-C77A-0A44-9C1F-2C16E216B9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4 - Inspect Statistics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FEA3E39-45AB-6744-8374-3D2F7B48C9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9B6D8-3255-8143-9231-789321F0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Mining</a:t>
            </a:r>
            <a:r>
              <a:rPr lang="it-IT" dirty="0"/>
              <a:t>?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904A7-A7DD-FB4A-930D-851FAF092161}"/>
              </a:ext>
            </a:extLst>
          </p:cNvPr>
          <p:cNvSpPr txBox="1"/>
          <p:nvPr/>
        </p:nvSpPr>
        <p:spPr>
          <a:xfrm>
            <a:off x="633351" y="2068488"/>
            <a:ext cx="4712129" cy="2727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 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b="1" dirty="0"/>
              <a:t>a family of </a:t>
            </a:r>
            <a:r>
              <a:rPr lang="it-IT" sz="2000" b="1" dirty="0" err="1"/>
              <a:t>techniques</a:t>
            </a:r>
            <a:r>
              <a:rPr lang="it-IT" sz="2000" b="1" dirty="0"/>
              <a:t> </a:t>
            </a:r>
            <a:r>
              <a:rPr lang="it-IT" sz="2000" b="1" dirty="0" err="1"/>
              <a:t>linking</a:t>
            </a:r>
            <a:r>
              <a:rPr lang="it-IT" sz="2000" b="1" dirty="0"/>
              <a:t> data science and </a:t>
            </a:r>
            <a:r>
              <a:rPr lang="it-IT" sz="2000" b="1" dirty="0" err="1"/>
              <a:t>process</a:t>
            </a:r>
            <a:r>
              <a:rPr lang="it-IT" sz="2000" b="1" dirty="0"/>
              <a:t> management to </a:t>
            </a:r>
            <a:r>
              <a:rPr lang="it-IT" sz="2000" b="1" dirty="0" err="1"/>
              <a:t>support</a:t>
            </a:r>
            <a:r>
              <a:rPr lang="it-IT" sz="2000" b="1" dirty="0"/>
              <a:t> the </a:t>
            </a:r>
            <a:r>
              <a:rPr lang="it-IT" sz="2000" b="1" dirty="0" err="1"/>
              <a:t>analysis</a:t>
            </a:r>
            <a:r>
              <a:rPr lang="it-IT" sz="2000" b="1" dirty="0"/>
              <a:t> of </a:t>
            </a:r>
            <a:r>
              <a:rPr lang="it-IT" sz="2000" b="1" dirty="0" err="1"/>
              <a:t>operational</a:t>
            </a:r>
            <a:r>
              <a:rPr lang="it-IT" sz="2000" b="1" dirty="0"/>
              <a:t> </a:t>
            </a:r>
            <a:r>
              <a:rPr lang="it-IT" sz="2000" b="1" dirty="0" err="1"/>
              <a:t>processes</a:t>
            </a:r>
            <a:r>
              <a:rPr lang="it-IT" sz="2000" b="1" dirty="0"/>
              <a:t> </a:t>
            </a:r>
            <a:r>
              <a:rPr lang="it-IT" sz="2000" b="1" dirty="0" err="1"/>
              <a:t>based</a:t>
            </a:r>
            <a:r>
              <a:rPr lang="it-IT" sz="2000" b="1" dirty="0"/>
              <a:t> on </a:t>
            </a:r>
            <a:r>
              <a:rPr lang="it-IT" sz="2000" b="1" dirty="0" err="1"/>
              <a:t>event</a:t>
            </a:r>
            <a:r>
              <a:rPr lang="it-IT" sz="2000" b="1" dirty="0"/>
              <a:t> </a:t>
            </a:r>
            <a:r>
              <a:rPr lang="it-IT" sz="2000" b="1" dirty="0" err="1"/>
              <a:t>logs</a:t>
            </a:r>
            <a:r>
              <a:rPr lang="it-IT" sz="2000" b="1" dirty="0"/>
              <a:t>. </a:t>
            </a:r>
          </a:p>
          <a:p>
            <a:endParaRPr lang="it-IT" sz="1707" dirty="0"/>
          </a:p>
          <a:p>
            <a:endParaRPr lang="it-IT" sz="1707" dirty="0"/>
          </a:p>
          <a:p>
            <a:endParaRPr lang="it-IT" sz="1707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BB4079-B1B1-5248-AF61-27844058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454" y="1865221"/>
            <a:ext cx="7192346" cy="57571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BA04D53-CEDB-044D-A3AB-353CD0206B07}"/>
              </a:ext>
            </a:extLst>
          </p:cNvPr>
          <p:cNvSpPr/>
          <p:nvPr/>
        </p:nvSpPr>
        <p:spPr>
          <a:xfrm>
            <a:off x="443307" y="8417386"/>
            <a:ext cx="121856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Van </a:t>
            </a:r>
            <a:r>
              <a:rPr lang="it-IT" sz="2000" dirty="0" err="1"/>
              <a:t>Der</a:t>
            </a:r>
            <a:r>
              <a:rPr lang="it-IT" sz="2000" dirty="0"/>
              <a:t> </a:t>
            </a:r>
            <a:r>
              <a:rPr lang="it-IT" sz="2000" dirty="0" err="1"/>
              <a:t>Aalst</a:t>
            </a:r>
            <a:r>
              <a:rPr lang="it-IT" sz="2000" dirty="0"/>
              <a:t>, </a:t>
            </a:r>
            <a:r>
              <a:rPr lang="it-IT" sz="2000" dirty="0" err="1"/>
              <a:t>W</a:t>
            </a:r>
            <a:r>
              <a:rPr lang="it-IT" sz="2000" dirty="0"/>
              <a:t>., et al. (2011, August). </a:t>
            </a:r>
          </a:p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manifesto. In </a:t>
            </a:r>
            <a:r>
              <a:rPr lang="it-IT" sz="2000" i="1" dirty="0"/>
              <a:t>International Conference on Business </a:t>
            </a:r>
            <a:r>
              <a:rPr lang="it-IT" sz="2000" i="1" dirty="0" err="1"/>
              <a:t>Process</a:t>
            </a:r>
            <a:r>
              <a:rPr lang="it-IT" sz="2000" i="1" dirty="0"/>
              <a:t> Management</a:t>
            </a:r>
            <a:r>
              <a:rPr lang="it-IT" sz="2000" dirty="0"/>
              <a:t> (pp. 169-194). </a:t>
            </a:r>
            <a:r>
              <a:rPr lang="it-IT" sz="2000" dirty="0" err="1"/>
              <a:t>Springer</a:t>
            </a:r>
            <a:endParaRPr lang="it-IT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6B64E6-7E2C-7F49-A47F-E7C3C1E2813C}"/>
              </a:ext>
            </a:extLst>
          </p:cNvPr>
          <p:cNvSpPr/>
          <p:nvPr/>
        </p:nvSpPr>
        <p:spPr>
          <a:xfrm>
            <a:off x="633350" y="4156720"/>
            <a:ext cx="428353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The goal of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to turn </a:t>
            </a:r>
            <a:r>
              <a:rPr lang="it-IT" sz="2000" dirty="0" err="1"/>
              <a:t>event</a:t>
            </a:r>
            <a:r>
              <a:rPr lang="it-IT" sz="2000" dirty="0"/>
              <a:t> data </a:t>
            </a:r>
            <a:r>
              <a:rPr lang="it-IT" sz="2000" dirty="0" err="1"/>
              <a:t>into</a:t>
            </a:r>
            <a:r>
              <a:rPr lang="it-IT" sz="2000" dirty="0"/>
              <a:t> </a:t>
            </a:r>
            <a:r>
              <a:rPr lang="it-IT" sz="2000" dirty="0" err="1"/>
              <a:t>insights</a:t>
            </a:r>
            <a:r>
              <a:rPr lang="it-IT" sz="2000" dirty="0"/>
              <a:t> and </a:t>
            </a:r>
            <a:r>
              <a:rPr lang="it-IT" sz="2000" dirty="0" err="1"/>
              <a:t>actions</a:t>
            </a:r>
            <a:r>
              <a:rPr lang="it-IT" sz="2000" dirty="0"/>
              <a:t>.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an </a:t>
            </a:r>
            <a:r>
              <a:rPr lang="it-IT" sz="2000" dirty="0" err="1"/>
              <a:t>integral</a:t>
            </a:r>
            <a:r>
              <a:rPr lang="it-IT" sz="2000" dirty="0"/>
              <a:t> part of data science, </a:t>
            </a:r>
            <a:r>
              <a:rPr lang="it-IT" sz="2000" dirty="0" err="1"/>
              <a:t>fueled</a:t>
            </a:r>
            <a:r>
              <a:rPr lang="it-IT" sz="2000" dirty="0"/>
              <a:t> by the </a:t>
            </a:r>
            <a:r>
              <a:rPr lang="it-IT" sz="2000" dirty="0" err="1"/>
              <a:t>availability</a:t>
            </a:r>
            <a:r>
              <a:rPr lang="it-IT" sz="2000" dirty="0"/>
              <a:t> of data and the desire to </a:t>
            </a:r>
            <a:r>
              <a:rPr lang="it-IT" sz="2000" dirty="0" err="1"/>
              <a:t>improve</a:t>
            </a:r>
            <a:r>
              <a:rPr lang="it-IT" sz="2000" dirty="0"/>
              <a:t> </a:t>
            </a:r>
            <a:r>
              <a:rPr lang="it-IT" sz="2000" dirty="0" err="1"/>
              <a:t>processes</a:t>
            </a:r>
            <a:r>
              <a:rPr lang="it-IT" sz="2000" dirty="0"/>
              <a:t>.</a:t>
            </a:r>
          </a:p>
          <a:p>
            <a:endParaRPr lang="it-IT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8CB6D-C762-444C-8F77-4E05304E5060}"/>
              </a:ext>
            </a:extLst>
          </p:cNvPr>
          <p:cNvSpPr/>
          <p:nvPr/>
        </p:nvSpPr>
        <p:spPr>
          <a:xfrm>
            <a:off x="633351" y="6433681"/>
            <a:ext cx="41766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E.g., </a:t>
            </a:r>
            <a:r>
              <a:rPr lang="it-IT" sz="2000" i="1" dirty="0" err="1"/>
              <a:t>process</a:t>
            </a:r>
            <a:r>
              <a:rPr lang="it-IT" sz="2000" i="1" dirty="0"/>
              <a:t> </a:t>
            </a:r>
            <a:r>
              <a:rPr lang="it-IT" sz="2000" i="1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uses</a:t>
            </a:r>
            <a:r>
              <a:rPr lang="it-IT" sz="2000" dirty="0"/>
              <a:t> </a:t>
            </a:r>
            <a:r>
              <a:rPr lang="it-IT" sz="2000" dirty="0" err="1"/>
              <a:t>event</a:t>
            </a:r>
            <a:r>
              <a:rPr lang="it-IT" sz="2000" dirty="0"/>
              <a:t> data to </a:t>
            </a:r>
            <a:r>
              <a:rPr lang="it-IT" sz="2000" dirty="0" err="1"/>
              <a:t>automatically</a:t>
            </a:r>
            <a:r>
              <a:rPr lang="it-IT" sz="2000" dirty="0"/>
              <a:t> </a:t>
            </a:r>
            <a:r>
              <a:rPr lang="it-IT" sz="2000" i="1" dirty="0" err="1"/>
              <a:t>discover</a:t>
            </a:r>
            <a:r>
              <a:rPr lang="it-IT" sz="2000" i="1" dirty="0"/>
              <a:t> </a:t>
            </a:r>
            <a:r>
              <a:rPr lang="it-IT" sz="2000" dirty="0"/>
              <a:t>a </a:t>
            </a:r>
            <a:r>
              <a:rPr lang="it-IT" sz="2000" dirty="0" err="1"/>
              <a:t>process</a:t>
            </a:r>
            <a:r>
              <a:rPr lang="it-IT" sz="2000" dirty="0"/>
              <a:t> model by </a:t>
            </a:r>
            <a:r>
              <a:rPr lang="it-IT" sz="2000" dirty="0" err="1"/>
              <a:t>observing</a:t>
            </a:r>
            <a:r>
              <a:rPr lang="it-IT" sz="2000" dirty="0"/>
              <a:t> </a:t>
            </a:r>
            <a:r>
              <a:rPr lang="it-IT" sz="2000" dirty="0" err="1"/>
              <a:t>events</a:t>
            </a:r>
            <a:r>
              <a:rPr lang="it-IT" sz="2000" dirty="0"/>
              <a:t> </a:t>
            </a:r>
            <a:r>
              <a:rPr lang="it-IT" sz="2000" dirty="0" err="1"/>
              <a:t>recorded</a:t>
            </a:r>
            <a:r>
              <a:rPr lang="it-IT" sz="2000" dirty="0"/>
              <a:t> by some </a:t>
            </a:r>
            <a:r>
              <a:rPr lang="it-IT" sz="2000" dirty="0" err="1"/>
              <a:t>enterprise</a:t>
            </a:r>
            <a:r>
              <a:rPr lang="it-IT" sz="2000" dirty="0"/>
              <a:t> </a:t>
            </a:r>
            <a:r>
              <a:rPr lang="it-IT" sz="2000" dirty="0" err="1"/>
              <a:t>system</a:t>
            </a:r>
            <a:r>
              <a:rPr lang="it-IT" sz="2000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9EB46-880B-C341-8EFE-6FFA2143BC1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C02D5-DB93-4145-BF0A-D77E4D155C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486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icture 1">
            <a:extLst>
              <a:ext uri="{FF2B5EF4-FFF2-40B4-BE49-F238E27FC236}">
                <a16:creationId xmlns:a16="http://schemas.microsoft.com/office/drawing/2014/main" id="{098F23F5-D1FE-8346-A039-604C8EA56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3C10F798-1C26-5741-98EE-3DA7BECC6CFD}"/>
              </a:ext>
            </a:extLst>
          </p:cNvPr>
          <p:cNvSpPr>
            <a:spLocks/>
          </p:cNvSpPr>
          <p:nvPr/>
        </p:nvSpPr>
        <p:spPr bwMode="auto">
          <a:xfrm>
            <a:off x="7594600" y="4241800"/>
            <a:ext cx="2070100" cy="1181100"/>
          </a:xfrm>
          <a:prstGeom prst="roundRect">
            <a:avLst>
              <a:gd name="adj" fmla="val 16125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003B01-E47A-3545-8B3A-71B6B93586A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>
            <a:extLst>
              <a:ext uri="{FF2B5EF4-FFF2-40B4-BE49-F238E27FC236}">
                <a16:creationId xmlns:a16="http://schemas.microsoft.com/office/drawing/2014/main" id="{B11A0458-73B7-7D41-A3AB-709D5DF6AB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64135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Select ‘Cases’ tab to inspect variants and individual service instances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  <a:defRPr/>
            </a:pPr>
            <a:r>
              <a:rPr lang="en-US" altLang="en-IT" dirty="0"/>
              <a:t>The third most frequent process variant ends after ‘Analyze Purchase Requisition’ (ca. 10.36% of all cases follow this pattern)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  <a:defRPr/>
            </a:pPr>
            <a:endParaRPr lang="en-US" altLang="en-IT" dirty="0"/>
          </a:p>
          <a:p>
            <a:pPr marL="0" indent="0" eaLnBrk="1" hangingPunct="1">
              <a:spcBef>
                <a:spcPts val="1600"/>
              </a:spcBef>
              <a:defRPr/>
            </a:pPr>
            <a:r>
              <a:rPr lang="en-US" altLang="en-IT" dirty="0">
                <a:cs typeface="Lucida Grande" panose="020B0600040502020204" pitchFamily="34" charset="0"/>
              </a:rPr>
              <a:t>→ Why are so many requests abrupted?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Do people not know what they can buy?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We can find this back in the process map, too</a:t>
            </a:r>
            <a:endParaRPr lang="en-US" altLang="en-IT" sz="2400" dirty="0"/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A79AB70C-23EA-544D-855C-26BFCBB39A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5 - Inspect Cases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DA11628-E848-A941-94E7-A1714E2BCE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1">
            <a:extLst>
              <a:ext uri="{FF2B5EF4-FFF2-40B4-BE49-F238E27FC236}">
                <a16:creationId xmlns:a16="http://schemas.microsoft.com/office/drawing/2014/main" id="{1321EF67-F602-6346-9EFF-CDB8A33A1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3D97DE7-AAE2-1F4F-9AFF-A55CEBB31DD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1">
            <a:extLst>
              <a:ext uri="{FF2B5EF4-FFF2-40B4-BE49-F238E27FC236}">
                <a16:creationId xmlns:a16="http://schemas.microsoft.com/office/drawing/2014/main" id="{B1839976-CEDB-A34F-B449-9740D0B6F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C5EFA58B-AEA8-B145-959B-796EADB1F580}"/>
              </a:ext>
            </a:extLst>
          </p:cNvPr>
          <p:cNvSpPr>
            <a:spLocks/>
          </p:cNvSpPr>
          <p:nvPr/>
        </p:nvSpPr>
        <p:spPr bwMode="auto">
          <a:xfrm>
            <a:off x="8229600" y="4000500"/>
            <a:ext cx="3187700" cy="1181100"/>
          </a:xfrm>
          <a:custGeom>
            <a:avLst/>
            <a:gdLst>
              <a:gd name="T0" fmla="+- 0 10800 3108"/>
              <a:gd name="T1" fmla="*/ T0 w 18492"/>
              <a:gd name="T2" fmla="*/ 10800 h 17243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7243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3535"/>
                </a:lnTo>
                <a:cubicBezTo>
                  <a:pt x="0" y="13602"/>
                  <a:pt x="6" y="13665"/>
                  <a:pt x="7" y="13732"/>
                </a:cubicBezTo>
                <a:lnTo>
                  <a:pt x="-3108" y="21600"/>
                </a:lnTo>
                <a:lnTo>
                  <a:pt x="893" y="16942"/>
                </a:lnTo>
                <a:cubicBezTo>
                  <a:pt x="1072" y="17134"/>
                  <a:pt x="1267" y="17243"/>
                  <a:pt x="1474" y="17243"/>
                </a:cubicBezTo>
                <a:lnTo>
                  <a:pt x="17019" y="17243"/>
                </a:lnTo>
                <a:cubicBezTo>
                  <a:pt x="17832" y="17243"/>
                  <a:pt x="18492" y="15583"/>
                  <a:pt x="18492" y="13535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Leading to </a:t>
            </a:r>
            <a:b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End point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57CC22E-842F-7548-BF32-6C0FF7A728F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>
            <a:extLst>
              <a:ext uri="{FF2B5EF4-FFF2-40B4-BE49-F238E27FC236}">
                <a16:creationId xmlns:a16="http://schemas.microsoft.com/office/drawing/2014/main" id="{2C40AB8E-69FE-F842-9B60-19F704EAF7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Original Questions:  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>
                <a:solidFill>
                  <a:srgbClr val="9A9A9A"/>
                </a:solidFill>
              </a:rPr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days): </a:t>
            </a:r>
            <a:br>
              <a:rPr lang="en-US" altLang="en-IT" sz="3000"/>
            </a:br>
            <a:r>
              <a:rPr lang="en-US" altLang="en-IT" sz="3000">
                <a:solidFill>
                  <a:srgbClr val="8F3E05"/>
                </a:solidFill>
              </a:rPr>
              <a:t>Is there a bottleneck in the process? 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000" b="1">
              <a:solidFill>
                <a:srgbClr val="8F3E05"/>
              </a:solidFill>
              <a:ea typeface="ヒラギノ角ゴ ProN W6" panose="020B0300000000000000" pitchFamily="34" charset="-128"/>
            </a:endParaRP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549D34AB-4F1B-CC49-9AFB-EE563B3B23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43011" name="Picture 3">
            <a:extLst>
              <a:ext uri="{FF2B5EF4-FFF2-40B4-BE49-F238E27FC236}">
                <a16:creationId xmlns:a16="http://schemas.microsoft.com/office/drawing/2014/main" id="{960FA1B9-3CFB-294B-9365-C12F74D68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3987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8E84195-FC88-5947-9586-72F7C3E223F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>
            <a:extLst>
              <a:ext uri="{FF2B5EF4-FFF2-40B4-BE49-F238E27FC236}">
                <a16:creationId xmlns:a16="http://schemas.microsoft.com/office/drawing/2014/main" id="{5B0AF845-FF16-884D-9572-91AA8EC328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2933700"/>
            <a:ext cx="106045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Click on the Filter symbol in the lower left corner and add a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Select 21 days as lower boundary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You’ll see that ca. 15% of the purchase orders take longer than 21 days</a:t>
            </a:r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br>
              <a:rPr lang="en-US" altLang="en-IT"/>
            </a:br>
            <a:r>
              <a:rPr lang="en-US" altLang="en-IT"/>
              <a:t>Press ‘Apply filter’ to focus only on those cases that take longer than 21 days</a:t>
            </a:r>
          </a:p>
        </p:txBody>
      </p:sp>
      <p:sp>
        <p:nvSpPr>
          <p:cNvPr id="44034" name="Rectangle 2">
            <a:extLst>
              <a:ext uri="{FF2B5EF4-FFF2-40B4-BE49-F238E27FC236}">
                <a16:creationId xmlns:a16="http://schemas.microsoft.com/office/drawing/2014/main" id="{DAA001B1-30D5-324E-831D-4962E8C29A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6 - Filter on Performance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41A5220-955A-6E4C-ADEB-5641C3C867E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1">
            <a:extLst>
              <a:ext uri="{FF2B5EF4-FFF2-40B4-BE49-F238E27FC236}">
                <a16:creationId xmlns:a16="http://schemas.microsoft.com/office/drawing/2014/main" id="{BBFEBE92-43E5-184D-8A8D-0C8D069E0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800" y="901700"/>
            <a:ext cx="125095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58" name="Picture 2">
            <a:extLst>
              <a:ext uri="{FF2B5EF4-FFF2-40B4-BE49-F238E27FC236}">
                <a16:creationId xmlns:a16="http://schemas.microsoft.com/office/drawing/2014/main" id="{56A5E23F-7B5F-7642-A61B-8F96EF1B5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901700"/>
            <a:ext cx="39624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Oval 3">
            <a:extLst>
              <a:ext uri="{FF2B5EF4-FFF2-40B4-BE49-F238E27FC236}">
                <a16:creationId xmlns:a16="http://schemas.microsoft.com/office/drawing/2014/main" id="{BD4A0C5C-2BA7-864E-AE31-153B150BEF16}"/>
              </a:ext>
            </a:extLst>
          </p:cNvPr>
          <p:cNvSpPr>
            <a:spLocks/>
          </p:cNvSpPr>
          <p:nvPr/>
        </p:nvSpPr>
        <p:spPr bwMode="auto">
          <a:xfrm>
            <a:off x="1231900" y="7823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45060" name="Picture 4">
            <a:extLst>
              <a:ext uri="{FF2B5EF4-FFF2-40B4-BE49-F238E27FC236}">
                <a16:creationId xmlns:a16="http://schemas.microsoft.com/office/drawing/2014/main" id="{DF32021B-6DB7-0F40-BCE6-199F3338D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824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Oval 5">
            <a:extLst>
              <a:ext uri="{FF2B5EF4-FFF2-40B4-BE49-F238E27FC236}">
                <a16:creationId xmlns:a16="http://schemas.microsoft.com/office/drawing/2014/main" id="{C06E1A71-2EB4-8B49-AF9D-F39ABADCC9C8}"/>
              </a:ext>
            </a:extLst>
          </p:cNvPr>
          <p:cNvSpPr>
            <a:spLocks/>
          </p:cNvSpPr>
          <p:nvPr/>
        </p:nvSpPr>
        <p:spPr bwMode="auto">
          <a:xfrm>
            <a:off x="6807200" y="41783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45062" name="Picture 6">
            <a:extLst>
              <a:ext uri="{FF2B5EF4-FFF2-40B4-BE49-F238E27FC236}">
                <a16:creationId xmlns:a16="http://schemas.microsoft.com/office/drawing/2014/main" id="{47386008-FAD5-034C-B1EB-D8089166F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0" y="443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4887AAD9-031A-E84C-99D5-4CC348536E0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1">
            <a:extLst>
              <a:ext uri="{FF2B5EF4-FFF2-40B4-BE49-F238E27FC236}">
                <a16:creationId xmlns:a16="http://schemas.microsoft.com/office/drawing/2014/main" id="{AEB0951B-5B02-3E41-AE26-A10EB4689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59224D51-D98D-1146-B67C-0106BBE6CD8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>
            <a:extLst>
              <a:ext uri="{FF2B5EF4-FFF2-40B4-BE49-F238E27FC236}">
                <a16:creationId xmlns:a16="http://schemas.microsoft.com/office/drawing/2014/main" id="{F5EDD04A-176F-0645-A1F2-C2942A1D94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The filtered process map shows the process flow for the 92 (15%) ‘slow’ cases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On average 3 amendments per case!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92 cases, 302 amendments…</a:t>
            </a: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31BDB2D9-575A-1546-895D-5F8877E8DE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C5AC13C-DCEC-E844-89DC-65C88D42BC4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1">
            <a:extLst>
              <a:ext uri="{FF2B5EF4-FFF2-40B4-BE49-F238E27FC236}">
                <a16:creationId xmlns:a16="http://schemas.microsoft.com/office/drawing/2014/main" id="{0605F5F3-C6CA-7148-A040-4E8105A95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6DA046A3-AE64-2B4B-8C35-1352FF7C12F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46A1C56-F8E3-AF4F-B467-DDBBB3D0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FB35E3-D3D3-0345-973D-1D486337C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9724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>
            <a:extLst>
              <a:ext uri="{FF2B5EF4-FFF2-40B4-BE49-F238E27FC236}">
                <a16:creationId xmlns:a16="http://schemas.microsoft.com/office/drawing/2014/main" id="{0550BA0E-65AD-644D-9F5C-FC44AFA99C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‘Performance’ view  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‘Total duration’ shows the high-impact areas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Switch to ‘Mean duration’: 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On average it takes </a:t>
            </a:r>
            <a:r>
              <a:rPr lang="en-US" altLang="en-IT" sz="3000" b="1"/>
              <a:t>more than 14 days</a:t>
            </a:r>
            <a:r>
              <a:rPr lang="en-US" altLang="en-IT" sz="3000"/>
              <a:t> to return from the rework loop to the normal process</a:t>
            </a:r>
          </a:p>
          <a:p>
            <a:pPr marL="1765300" lvl="3" eaLnBrk="1" hangingPunct="1">
              <a:spcBef>
                <a:spcPts val="500"/>
              </a:spcBef>
              <a:buFontTx/>
              <a:buChar char="-"/>
            </a:pPr>
            <a:r>
              <a:rPr lang="en-US" altLang="en-IT" sz="3000"/>
              <a:t>What about min and max duration?</a:t>
            </a:r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id="{59F57641-36BF-6E4C-8ECA-C27BA688B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1199813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7b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6CB33BC-2B91-B94B-A84E-49495226D46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7" name="Picture 1">
            <a:extLst>
              <a:ext uri="{FF2B5EF4-FFF2-40B4-BE49-F238E27FC236}">
                <a16:creationId xmlns:a16="http://schemas.microsoft.com/office/drawing/2014/main" id="{7DFA88A8-A008-C842-9052-AFA400004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2" name="AutoShape 2">
            <a:extLst>
              <a:ext uri="{FF2B5EF4-FFF2-40B4-BE49-F238E27FC236}">
                <a16:creationId xmlns:a16="http://schemas.microsoft.com/office/drawing/2014/main" id="{0942687A-2381-EF4F-A06D-37388B8B5A19}"/>
              </a:ext>
            </a:extLst>
          </p:cNvPr>
          <p:cNvSpPr>
            <a:spLocks/>
          </p:cNvSpPr>
          <p:nvPr/>
        </p:nvSpPr>
        <p:spPr bwMode="auto">
          <a:xfrm>
            <a:off x="7886700" y="4025900"/>
            <a:ext cx="3187700" cy="1181100"/>
          </a:xfrm>
          <a:custGeom>
            <a:avLst/>
            <a:gdLst>
              <a:gd name="T0" fmla="*/ 10800 w 18880"/>
              <a:gd name="T1" fmla="*/ 10800 h 12352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18880" h="12352">
                <a:moveTo>
                  <a:pt x="1504" y="0"/>
                </a:moveTo>
                <a:cubicBezTo>
                  <a:pt x="674" y="0"/>
                  <a:pt x="0" y="1189"/>
                  <a:pt x="0" y="2656"/>
                </a:cubicBezTo>
                <a:lnTo>
                  <a:pt x="0" y="9696"/>
                </a:lnTo>
                <a:cubicBezTo>
                  <a:pt x="0" y="11163"/>
                  <a:pt x="674" y="12352"/>
                  <a:pt x="1504" y="12352"/>
                </a:cubicBezTo>
                <a:lnTo>
                  <a:pt x="17376" y="12352"/>
                </a:lnTo>
                <a:cubicBezTo>
                  <a:pt x="17384" y="12352"/>
                  <a:pt x="17391" y="12348"/>
                  <a:pt x="17399" y="12348"/>
                </a:cubicBezTo>
                <a:lnTo>
                  <a:pt x="21600" y="21600"/>
                </a:lnTo>
                <a:lnTo>
                  <a:pt x="18716" y="10883"/>
                </a:lnTo>
                <a:cubicBezTo>
                  <a:pt x="18818" y="10524"/>
                  <a:pt x="18880" y="10125"/>
                  <a:pt x="18880" y="9696"/>
                </a:cubicBezTo>
                <a:lnTo>
                  <a:pt x="18880" y="2656"/>
                </a:lnTo>
                <a:cubicBezTo>
                  <a:pt x="18880" y="1189"/>
                  <a:pt x="18207" y="0"/>
                  <a:pt x="17376" y="0"/>
                </a:cubicBezTo>
                <a:lnTo>
                  <a:pt x="1504" y="0"/>
                </a:lnTo>
                <a:close/>
                <a:moveTo>
                  <a:pt x="150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Switch to ‘Mean duration’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3F5B34-95A4-F048-AA3B-AA0AE1BF2A5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">
            <a:extLst>
              <a:ext uri="{FF2B5EF4-FFF2-40B4-BE49-F238E27FC236}">
                <a16:creationId xmlns:a16="http://schemas.microsoft.com/office/drawing/2014/main" id="{484352E7-99E1-F041-8218-E63C9E7D74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57300" y="2933700"/>
            <a:ext cx="10629900" cy="62992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Visualize bottleneck: </a:t>
            </a:r>
            <a:br>
              <a:rPr lang="en-US" altLang="en-IT" dirty="0"/>
            </a:br>
            <a:r>
              <a:rPr lang="en-US" altLang="en-IT" dirty="0"/>
              <a:t>Press </a:t>
            </a:r>
            <a:r>
              <a:rPr lang="en-US" altLang="en-IT" b="1" dirty="0">
                <a:ea typeface="ヒラギノ角ゴ ProN W6" panose="020B0300000000000000" pitchFamily="34" charset="-128"/>
              </a:rPr>
              <a:t>▷</a:t>
            </a:r>
            <a:r>
              <a:rPr lang="en-US" altLang="en-IT" dirty="0"/>
              <a:t> button to start animation</a:t>
            </a:r>
          </a:p>
          <a:p>
            <a:pPr marL="0" indent="0" eaLnBrk="1" hangingPunct="1">
              <a:defRPr/>
            </a:pPr>
            <a:r>
              <a:rPr lang="en-US" altLang="en-IT" dirty="0"/>
              <a:t>Observe how purchase orders move through the process</a:t>
            </a:r>
          </a:p>
          <a:p>
            <a:pPr marL="0" indent="0" eaLnBrk="1" hangingPunct="1">
              <a:defRPr/>
            </a:pPr>
            <a:r>
              <a:rPr lang="en-US" altLang="en-IT" dirty="0"/>
              <a:t>Drag needle to the end of the timeline</a:t>
            </a:r>
          </a:p>
          <a:p>
            <a:pPr marL="571500" indent="-571500" eaLnBrk="1" hangingPunct="1"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dirty="0"/>
              <a:t>observe how the most used paths get thicker and thicker</a:t>
            </a:r>
          </a:p>
        </p:txBody>
      </p:sp>
      <p:sp>
        <p:nvSpPr>
          <p:cNvPr id="51202" name="Rectangle 2">
            <a:extLst>
              <a:ext uri="{FF2B5EF4-FFF2-40B4-BE49-F238E27FC236}">
                <a16:creationId xmlns:a16="http://schemas.microsoft.com/office/drawing/2014/main" id="{073456B9-BE9B-BA40-A2A6-8354273D25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8 - Animate Process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1F1D45D-F48C-9F47-B10E-7431B8277AF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5" name="Picture 1">
            <a:extLst>
              <a:ext uri="{FF2B5EF4-FFF2-40B4-BE49-F238E27FC236}">
                <a16:creationId xmlns:a16="http://schemas.microsoft.com/office/drawing/2014/main" id="{62C07A0A-C8DB-CD4E-9CDD-062D44795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BB7EB1D-BE14-A444-923E-5DFA80AAB21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>
            <a:extLst>
              <a:ext uri="{FF2B5EF4-FFF2-40B4-BE49-F238E27FC236}">
                <a16:creationId xmlns:a16="http://schemas.microsoft.com/office/drawing/2014/main" id="{1B2FC53B-8A89-CA4A-A942-F54B7DDD6B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97BA1952-38A6-3149-8382-ACF15D17C6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3251" name="Picture 3">
            <a:extLst>
              <a:ext uri="{FF2B5EF4-FFF2-40B4-BE49-F238E27FC236}">
                <a16:creationId xmlns:a16="http://schemas.microsoft.com/office/drawing/2014/main" id="{B8EAEDD2-8E3B-354E-9A11-580F68D26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2" name="Picture 4">
            <a:extLst>
              <a:ext uri="{FF2B5EF4-FFF2-40B4-BE49-F238E27FC236}">
                <a16:creationId xmlns:a16="http://schemas.microsoft.com/office/drawing/2014/main" id="{14A4CA88-84EA-3C47-BEF1-F5566B580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E310D69D-9ADA-0B46-89CE-7A5450C06E5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">
            <a:extLst>
              <a:ext uri="{FF2B5EF4-FFF2-40B4-BE49-F238E27FC236}">
                <a16:creationId xmlns:a16="http://schemas.microsoft.com/office/drawing/2014/main" id="{07C61DB0-0470-5744-9F40-C3527B7EF3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Exit the animation, return to Filter settings, and remove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back to Frequency Map view and scroll to end of the process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10 cases skip the mandatory ‘Release Supplier’s Invoice’ activity!</a:t>
            </a: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CFEFA66A-A983-4847-A288-80B8A711B3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pic>
        <p:nvPicPr>
          <p:cNvPr id="54275" name="Picture 3">
            <a:extLst>
              <a:ext uri="{FF2B5EF4-FFF2-40B4-BE49-F238E27FC236}">
                <a16:creationId xmlns:a16="http://schemas.microsoft.com/office/drawing/2014/main" id="{000CAFCA-2696-E645-BF03-636654369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4432300"/>
            <a:ext cx="31242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76" name="Picture 4">
            <a:extLst>
              <a:ext uri="{FF2B5EF4-FFF2-40B4-BE49-F238E27FC236}">
                <a16:creationId xmlns:a16="http://schemas.microsoft.com/office/drawing/2014/main" id="{CEBCD300-5331-9046-918D-1197F909A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4572000"/>
            <a:ext cx="2946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77" name="Oval 5">
            <a:extLst>
              <a:ext uri="{FF2B5EF4-FFF2-40B4-BE49-F238E27FC236}">
                <a16:creationId xmlns:a16="http://schemas.microsoft.com/office/drawing/2014/main" id="{9EDF5F5B-AB12-FA4D-AD5F-137557DEA624}"/>
              </a:ext>
            </a:extLst>
          </p:cNvPr>
          <p:cNvSpPr>
            <a:spLocks/>
          </p:cNvSpPr>
          <p:nvPr/>
        </p:nvSpPr>
        <p:spPr bwMode="auto">
          <a:xfrm>
            <a:off x="2705100" y="53975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54278" name="Oval 6">
            <a:extLst>
              <a:ext uri="{FF2B5EF4-FFF2-40B4-BE49-F238E27FC236}">
                <a16:creationId xmlns:a16="http://schemas.microsoft.com/office/drawing/2014/main" id="{A2E16A06-5E05-1D4C-976D-08E37BE77A1D}"/>
              </a:ext>
            </a:extLst>
          </p:cNvPr>
          <p:cNvSpPr>
            <a:spLocks/>
          </p:cNvSpPr>
          <p:nvPr/>
        </p:nvSpPr>
        <p:spPr bwMode="auto">
          <a:xfrm>
            <a:off x="10299700" y="5156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54279" name="AutoShape 2">
            <a:extLst>
              <a:ext uri="{FF2B5EF4-FFF2-40B4-BE49-F238E27FC236}">
                <a16:creationId xmlns:a16="http://schemas.microsoft.com/office/drawing/2014/main" id="{7E8F9C67-66C2-9147-B335-78BE55DBA6CB}"/>
              </a:ext>
            </a:extLst>
          </p:cNvPr>
          <p:cNvSpPr>
            <a:spLocks/>
          </p:cNvSpPr>
          <p:nvPr/>
        </p:nvSpPr>
        <p:spPr bwMode="auto">
          <a:xfrm>
            <a:off x="2317750" y="52578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BF4350DD-0694-F448-88DA-C2F4D218679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icture 1">
            <a:extLst>
              <a:ext uri="{FF2B5EF4-FFF2-40B4-BE49-F238E27FC236}">
                <a16:creationId xmlns:a16="http://schemas.microsoft.com/office/drawing/2014/main" id="{2A66F87B-7760-1E47-A5E5-3B9931C6F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8" name="AutoShape 2">
            <a:extLst>
              <a:ext uri="{FF2B5EF4-FFF2-40B4-BE49-F238E27FC236}">
                <a16:creationId xmlns:a16="http://schemas.microsoft.com/office/drawing/2014/main" id="{615DDEAB-06FE-FC4E-A589-0B580D15A82F}"/>
              </a:ext>
            </a:extLst>
          </p:cNvPr>
          <p:cNvSpPr>
            <a:spLocks/>
          </p:cNvSpPr>
          <p:nvPr/>
        </p:nvSpPr>
        <p:spPr bwMode="auto">
          <a:xfrm>
            <a:off x="3683000" y="42799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382A05B-9281-5941-B3FA-6688BE1A4AB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>
            <a:extLst>
              <a:ext uri="{FF2B5EF4-FFF2-40B4-BE49-F238E27FC236}">
                <a16:creationId xmlns:a16="http://schemas.microsoft.com/office/drawing/2014/main" id="{E0131A69-A834-BC49-813B-42AB4B00BF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Drill down: Click on the path from ‘Send invoice’ to ‘Authorize Supplier’s Invoice payment’ and press ‘Filter this path...’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Cases view to see the 10 cases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Actionable result: We can either change the operational system to prevent the violation or provide targeted training </a:t>
            </a: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6E2F2D6D-A860-DA49-A93A-1643A61D97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D11C023-F936-2E4E-A2A6-B9D0E0549EC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Picture 1">
            <a:extLst>
              <a:ext uri="{FF2B5EF4-FFF2-40B4-BE49-F238E27FC236}">
                <a16:creationId xmlns:a16="http://schemas.microsoft.com/office/drawing/2014/main" id="{5AB15DD3-4E7E-B240-9C1E-DA0513F3B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0" name="AutoShape 2">
            <a:extLst>
              <a:ext uri="{FF2B5EF4-FFF2-40B4-BE49-F238E27FC236}">
                <a16:creationId xmlns:a16="http://schemas.microsoft.com/office/drawing/2014/main" id="{F0F9715A-B6F4-E94E-80D4-2A49C436DACC}"/>
              </a:ext>
            </a:extLst>
          </p:cNvPr>
          <p:cNvSpPr>
            <a:spLocks/>
          </p:cNvSpPr>
          <p:nvPr/>
        </p:nvSpPr>
        <p:spPr bwMode="auto">
          <a:xfrm>
            <a:off x="7200900" y="5270500"/>
            <a:ext cx="2895600" cy="1181100"/>
          </a:xfrm>
          <a:custGeom>
            <a:avLst/>
            <a:gdLst>
              <a:gd name="T0" fmla="+- 0 10800 5473"/>
              <a:gd name="T1" fmla="*/ T0 w 16127"/>
              <a:gd name="T2" fmla="*/ 10800 h 16311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6127" h="16311">
                <a:moveTo>
                  <a:pt x="1415" y="0"/>
                </a:moveTo>
                <a:cubicBezTo>
                  <a:pt x="633" y="0"/>
                  <a:pt x="0" y="1570"/>
                  <a:pt x="0" y="3508"/>
                </a:cubicBezTo>
                <a:lnTo>
                  <a:pt x="0" y="12579"/>
                </a:lnTo>
                <a:lnTo>
                  <a:pt x="-5473" y="21600"/>
                </a:lnTo>
                <a:lnTo>
                  <a:pt x="676" y="15785"/>
                </a:lnTo>
                <a:cubicBezTo>
                  <a:pt x="892" y="16114"/>
                  <a:pt x="1143" y="16311"/>
                  <a:pt x="1415" y="16311"/>
                </a:cubicBezTo>
                <a:lnTo>
                  <a:pt x="14712" y="16311"/>
                </a:lnTo>
                <a:cubicBezTo>
                  <a:pt x="15494" y="16311"/>
                  <a:pt x="16127" y="14741"/>
                  <a:pt x="16127" y="12803"/>
                </a:cubicBezTo>
                <a:lnTo>
                  <a:pt x="16127" y="3508"/>
                </a:lnTo>
                <a:cubicBezTo>
                  <a:pt x="16127" y="1570"/>
                  <a:pt x="15494" y="0"/>
                  <a:pt x="14712" y="0"/>
                </a:cubicBezTo>
                <a:lnTo>
                  <a:pt x="1415" y="0"/>
                </a:lnTo>
                <a:close/>
                <a:moveTo>
                  <a:pt x="1415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Shortcut to </a:t>
            </a:r>
            <a:b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</a:b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filter this path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8A5BA86-912F-D540-92E4-75338042AA9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1">
            <a:extLst>
              <a:ext uri="{FF2B5EF4-FFF2-40B4-BE49-F238E27FC236}">
                <a16:creationId xmlns:a16="http://schemas.microsoft.com/office/drawing/2014/main" id="{2BFB0F81-2C84-1D47-A010-689DFD6606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0" name="AutoShape 2">
            <a:extLst>
              <a:ext uri="{FF2B5EF4-FFF2-40B4-BE49-F238E27FC236}">
                <a16:creationId xmlns:a16="http://schemas.microsoft.com/office/drawing/2014/main" id="{2C756585-0E9B-5845-8A2F-FBEA3BCEB871}"/>
              </a:ext>
            </a:extLst>
          </p:cNvPr>
          <p:cNvSpPr>
            <a:spLocks/>
          </p:cNvSpPr>
          <p:nvPr/>
        </p:nvSpPr>
        <p:spPr bwMode="auto">
          <a:xfrm>
            <a:off x="2997200" y="2349500"/>
            <a:ext cx="1968500" cy="4711700"/>
          </a:xfrm>
          <a:prstGeom prst="roundRect">
            <a:avLst>
              <a:gd name="adj" fmla="val 9676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EA8AA3-5386-6A44-B0DF-2C5CD72458C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976379-FA6A-9640-9C67-B33074066B0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253928" y="5600516"/>
            <a:ext cx="1944216" cy="3590240"/>
          </a:xfrm>
          <a:prstGeom prst="straightConnector1">
            <a:avLst/>
          </a:prstGeom>
          <a:blipFill dpi="0" rotWithShape="0">
            <a:blip r:embed="rId5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1980E0E-1C71-1D48-92A2-B70C1B954184}"/>
              </a:ext>
            </a:extLst>
          </p:cNvPr>
          <p:cNvSpPr/>
          <p:nvPr/>
        </p:nvSpPr>
        <p:spPr>
          <a:xfrm>
            <a:off x="4198144" y="8836813"/>
            <a:ext cx="72934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traces</a:t>
            </a:r>
            <a:r>
              <a:rPr lang="it-IT" dirty="0"/>
              <a:t> are the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logs</a:t>
            </a:r>
            <a:r>
              <a:rPr lang="it-IT" dirty="0"/>
              <a:t>…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9AD38B-8DFF-C443-B9A9-E357720C2B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3633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>
            <a:extLst>
              <a:ext uri="{FF2B5EF4-FFF2-40B4-BE49-F238E27FC236}">
                <a16:creationId xmlns:a16="http://schemas.microsoft.com/office/drawing/2014/main" id="{8CEADF14-B52D-B848-9684-8977C8DF91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Yes, training or system change needed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id="{567CF6CF-780B-1542-86A3-8D58BF490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9395" name="Picture 3">
            <a:extLst>
              <a:ext uri="{FF2B5EF4-FFF2-40B4-BE49-F238E27FC236}">
                <a16:creationId xmlns:a16="http://schemas.microsoft.com/office/drawing/2014/main" id="{40E66F9F-CDDE-414F-826F-D3A47FDEF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6" name="Picture 4">
            <a:extLst>
              <a:ext uri="{FF2B5EF4-FFF2-40B4-BE49-F238E27FC236}">
                <a16:creationId xmlns:a16="http://schemas.microsoft.com/office/drawing/2014/main" id="{A8A97B1D-29EE-3141-B630-F7D04773C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5">
            <a:extLst>
              <a:ext uri="{FF2B5EF4-FFF2-40B4-BE49-F238E27FC236}">
                <a16:creationId xmlns:a16="http://schemas.microsoft.com/office/drawing/2014/main" id="{3EB73CE1-8A41-3C40-9E06-31933B8E4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5384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066D7B0F-6718-8E40-9768-0AAE230DA8D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>
            <a:extLst>
              <a:ext uri="{FF2B5EF4-FFF2-40B4-BE49-F238E27FC236}">
                <a16:creationId xmlns:a16="http://schemas.microsoft.com/office/drawing/2014/main" id="{A8BC0AE3-7F69-7F4A-A031-959B8FDB0C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Last Step: We seek an alternative view on the data to visualize the organizational flow</a:t>
            </a:r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Go to ‘Project view’ and press ‘Reload’:</a:t>
            </a:r>
            <a:br>
              <a:rPr lang="en-US" altLang="en-IT"/>
            </a:br>
            <a:br>
              <a:rPr lang="en-US" altLang="en-IT"/>
            </a:br>
            <a:br>
              <a:rPr lang="en-US" altLang="en-IT"/>
            </a:br>
            <a:endParaRPr lang="en-US" altLang="en-IT"/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Set ‘Activity’ column to ‘Other’ and configure ‘Role’ column as ‘Activity’ </a:t>
            </a:r>
          </a:p>
        </p:txBody>
      </p:sp>
      <p:pic>
        <p:nvPicPr>
          <p:cNvPr id="60418" name="Picture 2">
            <a:extLst>
              <a:ext uri="{FF2B5EF4-FFF2-40B4-BE49-F238E27FC236}">
                <a16:creationId xmlns:a16="http://schemas.microsoft.com/office/drawing/2014/main" id="{5DE86DC4-1C7C-A24E-8C91-670D005F3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1" t="8987" r="51494" b="47940"/>
          <a:stretch>
            <a:fillRect/>
          </a:stretch>
        </p:blipFill>
        <p:spPr bwMode="auto">
          <a:xfrm>
            <a:off x="1752600" y="5588000"/>
            <a:ext cx="3225800" cy="146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Oval 3">
            <a:extLst>
              <a:ext uri="{FF2B5EF4-FFF2-40B4-BE49-F238E27FC236}">
                <a16:creationId xmlns:a16="http://schemas.microsoft.com/office/drawing/2014/main" id="{5005AE94-622E-A341-A023-A93C1D6BFF9B}"/>
              </a:ext>
            </a:extLst>
          </p:cNvPr>
          <p:cNvSpPr>
            <a:spLocks/>
          </p:cNvSpPr>
          <p:nvPr/>
        </p:nvSpPr>
        <p:spPr bwMode="auto">
          <a:xfrm>
            <a:off x="2603500" y="56388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60420" name="Picture 4">
            <a:extLst>
              <a:ext uri="{FF2B5EF4-FFF2-40B4-BE49-F238E27FC236}">
                <a16:creationId xmlns:a16="http://schemas.microsoft.com/office/drawing/2014/main" id="{F6504398-973C-054E-90E4-3CDF95145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600" y="6083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5">
            <a:extLst>
              <a:ext uri="{FF2B5EF4-FFF2-40B4-BE49-F238E27FC236}">
                <a16:creationId xmlns:a16="http://schemas.microsoft.com/office/drawing/2014/main" id="{8BAD8540-CEE7-1945-A317-3BBA22687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26" t="43852" r="5562" b="34488"/>
          <a:stretch>
            <a:fillRect/>
          </a:stretch>
        </p:blipFill>
        <p:spPr bwMode="auto">
          <a:xfrm>
            <a:off x="8280400" y="5499100"/>
            <a:ext cx="32258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2" name="Oval 6">
            <a:extLst>
              <a:ext uri="{FF2B5EF4-FFF2-40B4-BE49-F238E27FC236}">
                <a16:creationId xmlns:a16="http://schemas.microsoft.com/office/drawing/2014/main" id="{2FBBE969-6383-3D4A-9174-4802755E5183}"/>
              </a:ext>
            </a:extLst>
          </p:cNvPr>
          <p:cNvSpPr>
            <a:spLocks/>
          </p:cNvSpPr>
          <p:nvPr/>
        </p:nvSpPr>
        <p:spPr bwMode="auto">
          <a:xfrm>
            <a:off x="8267700" y="59436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60423" name="Picture 7">
            <a:extLst>
              <a:ext uri="{FF2B5EF4-FFF2-40B4-BE49-F238E27FC236}">
                <a16:creationId xmlns:a16="http://schemas.microsoft.com/office/drawing/2014/main" id="{54166021-A3CC-7D47-83D7-CDB7C7DEB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0" y="64770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4" name="Line 8">
            <a:extLst>
              <a:ext uri="{FF2B5EF4-FFF2-40B4-BE49-F238E27FC236}">
                <a16:creationId xmlns:a16="http://schemas.microsoft.com/office/drawing/2014/main" id="{1C0A0843-AD9F-EB42-82E2-0448A0EED81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3421063" y="5245100"/>
            <a:ext cx="1023937" cy="6397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5" name="Line 9">
            <a:extLst>
              <a:ext uri="{FF2B5EF4-FFF2-40B4-BE49-F238E27FC236}">
                <a16:creationId xmlns:a16="http://schemas.microsoft.com/office/drawing/2014/main" id="{16910EFB-02B1-6547-9F69-CA3714F4559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9194800" y="5245100"/>
            <a:ext cx="565150" cy="105410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6" name="Rectangle 10">
            <a:extLst>
              <a:ext uri="{FF2B5EF4-FFF2-40B4-BE49-F238E27FC236}">
                <a16:creationId xmlns:a16="http://schemas.microsoft.com/office/drawing/2014/main" id="{36D74818-D660-CD43-8CC3-DCABEC4A15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2A4D84C0-DB3B-AB4A-857A-F4FE4016812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1">
            <a:extLst>
              <a:ext uri="{FF2B5EF4-FFF2-40B4-BE49-F238E27FC236}">
                <a16:creationId xmlns:a16="http://schemas.microsoft.com/office/drawing/2014/main" id="{D084F43A-91B6-694A-835D-4CA671994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9D7F51BC-DCDC-DB49-A163-549F0398797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>
            <a:extLst>
              <a:ext uri="{FF2B5EF4-FFF2-40B4-BE49-F238E27FC236}">
                <a16:creationId xmlns:a16="http://schemas.microsoft.com/office/drawing/2014/main" id="{4E2599E3-D5D7-6C4B-B38D-A5ABC33AE9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Instead of the activity flow, we are now looking at how the process moves through different </a:t>
            </a:r>
            <a:r>
              <a:rPr lang="en-US" altLang="en-IT" i="1"/>
              <a:t>roles</a:t>
            </a:r>
            <a:r>
              <a:rPr lang="en-US" altLang="en-IT"/>
              <a:t> in the organization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Inefficiencies can often be found at the borders of organizational units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Clearly, the Purchasing agents are causing the biggest delays in the process!</a:t>
            </a:r>
            <a:endParaRPr lang="en-US" altLang="en-IT" sz="4200"/>
          </a:p>
          <a:p>
            <a:pPr marL="0" indent="0" eaLnBrk="1" hangingPunct="1">
              <a:spcBef>
                <a:spcPts val="2600"/>
              </a:spcBef>
            </a:pPr>
            <a:endParaRPr lang="en-US" altLang="en-IT"/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B82F8996-D21C-A14D-8780-E0D2EA88EA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507586F-4C7F-B944-9B63-EBFC231D162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icture 1">
            <a:extLst>
              <a:ext uri="{FF2B5EF4-FFF2-40B4-BE49-F238E27FC236}">
                <a16:creationId xmlns:a16="http://schemas.microsoft.com/office/drawing/2014/main" id="{3A1AACF1-FFC8-1F42-B7AB-36ED9CE22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2C9E822-F0E6-144F-A51D-060C531B5EA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>
            <a:extLst>
              <a:ext uri="{FF2B5EF4-FFF2-40B4-BE49-F238E27FC236}">
                <a16:creationId xmlns:a16="http://schemas.microsoft.com/office/drawing/2014/main" id="{F9B93B39-B097-3745-AD92-BD0D2822B3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500313"/>
            <a:ext cx="10553700" cy="59817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600" dirty="0"/>
              <a:t>We have learned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How to play with Disco to discover a process model</a:t>
            </a:r>
          </a:p>
          <a:p>
            <a:pPr marL="0" indent="0" eaLnBrk="1" hangingPunct="1">
              <a:defRPr/>
            </a:pPr>
            <a:r>
              <a:rPr lang="en-US" altLang="en-IT" sz="3600" dirty="0"/>
              <a:t>We have found 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opportunities to improve the process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/>
              <a:t>Now: Take action and verify results </a:t>
            </a:r>
          </a:p>
        </p:txBody>
      </p:sp>
      <p:sp>
        <p:nvSpPr>
          <p:cNvPr id="64514" name="Rectangle 3">
            <a:extLst>
              <a:ext uri="{FF2B5EF4-FFF2-40B4-BE49-F238E27FC236}">
                <a16:creationId xmlns:a16="http://schemas.microsoft.com/office/drawing/2014/main" id="{8635948D-C257-304F-858C-350E8739D9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Close the loop</a:t>
            </a:r>
          </a:p>
        </p:txBody>
      </p:sp>
      <p:pic>
        <p:nvPicPr>
          <p:cNvPr id="64515" name="Picture 4" descr="phases-5.pdf">
            <a:extLst>
              <a:ext uri="{FF2B5EF4-FFF2-40B4-BE49-F238E27FC236}">
                <a16:creationId xmlns:a16="http://schemas.microsoft.com/office/drawing/2014/main" id="{F4850184-ECB1-2949-8805-388FB0939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0" y="7186613"/>
            <a:ext cx="8748713" cy="229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278A9B5-4724-6E47-BCC1-32A933A7287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>
            <a:extLst>
              <a:ext uri="{FF2B5EF4-FFF2-40B4-BE49-F238E27FC236}">
                <a16:creationId xmlns:a16="http://schemas.microsoft.com/office/drawing/2014/main" id="{236B4C2E-FA91-5441-BE8B-ED3FF752BB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635000" indent="-635000" eaLnBrk="1" hangingPunct="1"/>
            <a:r>
              <a:rPr lang="en-US" altLang="en-IT" dirty="0"/>
              <a:t>Import data again and configure both ‘Activity’ and ‘Role’ column as ‘Activity’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 dirty="0"/>
              <a:t>Can you see what happens now? </a:t>
            </a:r>
            <a:r>
              <a:rPr lang="en-US" altLang="en-IT" sz="4200" dirty="0"/>
              <a:t> </a:t>
            </a:r>
            <a:br>
              <a:rPr lang="en-US" altLang="en-IT" sz="4200" dirty="0"/>
            </a:br>
            <a:endParaRPr lang="en-US" altLang="en-IT" sz="4200" dirty="0"/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718E7976-E438-574E-8833-8270586E15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Bonus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1574C9-23C1-934B-BB31-833399BBEB0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8AF25B1-56F7-634E-88B5-98DE53294E2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418227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200" dirty="0"/>
              <a:t>Real processes are often more complex than you would expect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There is no one “right” model: </a:t>
            </a:r>
          </a:p>
          <a:p>
            <a:pPr marL="457200" indent="-457200" eaLnBrk="1" hangingPunct="1"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You can take multiple views on the same data 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Process mining is an explorative, interactive activity</a:t>
            </a: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5417B5C3-92E3-1244-91DC-A18AB8D613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60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41535B-4711-6E4D-A4F8-73FAFF0DE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87" y="2459492"/>
            <a:ext cx="5900727" cy="51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0F9A26A-B4B5-914D-9EB8-C17CC215C7E6}"/>
              </a:ext>
            </a:extLst>
          </p:cNvPr>
          <p:cNvSpPr/>
          <p:nvPr/>
        </p:nvSpPr>
        <p:spPr>
          <a:xfrm>
            <a:off x="1533848" y="7613104"/>
            <a:ext cx="37523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/>
              <a:t>The </a:t>
            </a:r>
            <a:r>
              <a:rPr lang="it-IT" sz="3200" dirty="0" err="1"/>
              <a:t>process</a:t>
            </a:r>
            <a:r>
              <a:rPr lang="it-IT" sz="3200" dirty="0"/>
              <a:t> of a law?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7B108-0749-D144-B4E8-9407D757EB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240"/>
          <a:stretch/>
        </p:blipFill>
        <p:spPr>
          <a:xfrm>
            <a:off x="6371613" y="2433513"/>
            <a:ext cx="6248400" cy="52943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25C3E2-2ABD-D74D-97BF-198D8441B6BF}"/>
              </a:ext>
            </a:extLst>
          </p:cNvPr>
          <p:cNvSpPr/>
          <p:nvPr/>
        </p:nvSpPr>
        <p:spPr>
          <a:xfrm>
            <a:off x="6430392" y="7678874"/>
            <a:ext cx="6000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 err="1"/>
              <a:t>Does</a:t>
            </a:r>
            <a:r>
              <a:rPr lang="it-IT" sz="3200" dirty="0"/>
              <a:t> </a:t>
            </a:r>
            <a:r>
              <a:rPr lang="it-IT" sz="3200" dirty="0" err="1"/>
              <a:t>my</a:t>
            </a:r>
            <a:r>
              <a:rPr lang="it-IT" sz="3200" dirty="0"/>
              <a:t> </a:t>
            </a:r>
            <a:r>
              <a:rPr lang="it-IT" sz="3200" dirty="0" err="1"/>
              <a:t>process</a:t>
            </a:r>
            <a:r>
              <a:rPr lang="it-IT" sz="3200" dirty="0"/>
              <a:t> </a:t>
            </a:r>
            <a:r>
              <a:rPr lang="it-IT" sz="3200" dirty="0" err="1"/>
              <a:t>comply</a:t>
            </a:r>
            <a:r>
              <a:rPr lang="it-IT" sz="3200" dirty="0"/>
              <a:t> with law?</a:t>
            </a:r>
            <a:endParaRPr lang="en-US" sz="3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BBB1C-00BC-6E42-82C1-11C9CD9D45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115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4E98C-BD24-0F42-93FF-76AB0A5C5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3968" y="2284512"/>
            <a:ext cx="8102600" cy="4051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B4EFFC-5322-1E40-BABA-F4342CC43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598" y="3422807"/>
            <a:ext cx="7533339" cy="6112156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729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1BA92D-ADC6-7C4E-8E5D-2AF178261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974"/>
          <a:stretch/>
        </p:blipFill>
        <p:spPr>
          <a:xfrm>
            <a:off x="885776" y="4837565"/>
            <a:ext cx="3804683" cy="45757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49B97D-4FCA-9240-9A7B-0B7F1E8C0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5700" y="2284512"/>
            <a:ext cx="8153400" cy="2590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11D4BB-57B0-6D4E-9CEF-BB09789450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3738" y="4300736"/>
            <a:ext cx="5143318" cy="5239568"/>
          </a:xfrm>
          <a:prstGeom prst="rect">
            <a:avLst/>
          </a:prstGeom>
          <a:effectLst/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6EE599E-81BF-B048-84F6-C2B2E06C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healthcare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2E2D-00D1-294F-B28A-0059CEE55E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90150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AB34"/>
      </a:accent1>
      <a:accent2>
        <a:srgbClr val="333399"/>
      </a:accent2>
      <a:accent3>
        <a:srgbClr val="FFFFFF"/>
      </a:accent3>
      <a:accent4>
        <a:srgbClr val="000000"/>
      </a:accent4>
      <a:accent5>
        <a:srgbClr val="FFD2AE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Helvetica Neue Ultra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whi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whit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whi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4564</TotalTime>
  <Pages>0</Pages>
  <Words>2006</Words>
  <Characters>0</Characters>
  <Application>Microsoft Macintosh PowerPoint</Application>
  <PresentationFormat>Custom</PresentationFormat>
  <Lines>0</Lines>
  <Paragraphs>323</Paragraphs>
  <Slides>68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68</vt:i4>
      </vt:variant>
    </vt:vector>
  </HeadingPairs>
  <TitlesOfParts>
    <vt:vector size="80" baseType="lpstr">
      <vt:lpstr>Arial</vt:lpstr>
      <vt:lpstr>Calibri</vt:lpstr>
      <vt:lpstr>Courier</vt:lpstr>
      <vt:lpstr>Gill Sans</vt:lpstr>
      <vt:lpstr>Helvetica Neue</vt:lpstr>
      <vt:lpstr>Helvetica Neue Light</vt:lpstr>
      <vt:lpstr>Helvetica Neue UltraLight</vt:lpstr>
      <vt:lpstr>Title &amp; Subtitle</vt:lpstr>
      <vt:lpstr>Master #5</vt:lpstr>
      <vt:lpstr>Bullets white</vt:lpstr>
      <vt:lpstr>Bullets green</vt:lpstr>
      <vt:lpstr>Bullets blue</vt:lpstr>
      <vt:lpstr>Process Mining Tutorial </vt:lpstr>
      <vt:lpstr>Goals of this tutorial </vt:lpstr>
      <vt:lpstr>Outline</vt:lpstr>
      <vt:lpstr>What is Process Mining? </vt:lpstr>
      <vt:lpstr>What can we do with Process Mining?</vt:lpstr>
      <vt:lpstr>What can we do with Process Mining?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healthcare one</vt:lpstr>
      <vt:lpstr>Outline</vt:lpstr>
      <vt:lpstr>Example Scenario</vt:lpstr>
      <vt:lpstr>Problems</vt:lpstr>
      <vt:lpstr>Analysis Goals</vt:lpstr>
      <vt:lpstr>Outline</vt:lpstr>
      <vt:lpstr>Roadmap</vt:lpstr>
      <vt:lpstr>Roadmap</vt:lpstr>
      <vt:lpstr>Roadmap</vt:lpstr>
      <vt:lpstr>Data Extraction</vt:lpstr>
      <vt:lpstr>Roadmap</vt:lpstr>
      <vt:lpstr>Data Analysis</vt:lpstr>
      <vt:lpstr>Roadmap</vt:lpstr>
      <vt:lpstr>Outline</vt:lpstr>
      <vt:lpstr>Hands-on Session </vt:lpstr>
      <vt:lpstr>Step 1 - Inspect Data</vt:lpstr>
      <vt:lpstr>PowerPoint Presentation</vt:lpstr>
      <vt:lpstr>PowerPoint Presentation</vt:lpstr>
      <vt:lpstr>PowerPoint Presentation</vt:lpstr>
      <vt:lpstr>PowerPoint Presentation</vt:lpstr>
      <vt:lpstr>Step 2 - Import Data</vt:lpstr>
      <vt:lpstr>PowerPoint Presentation</vt:lpstr>
      <vt:lpstr>Step 3 - Inspect Process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4 - Inspect Statistics</vt:lpstr>
      <vt:lpstr>PowerPoint Presentation</vt:lpstr>
      <vt:lpstr>Step 5 - Inspect Cases</vt:lpstr>
      <vt:lpstr>PowerPoint Presentation</vt:lpstr>
      <vt:lpstr>PowerPoint Presentation</vt:lpstr>
      <vt:lpstr>Results so far...</vt:lpstr>
      <vt:lpstr>Step 6 - Filter on Performance</vt:lpstr>
      <vt:lpstr>PowerPoint Presentation</vt:lpstr>
      <vt:lpstr>PowerPoint Presentation</vt:lpstr>
      <vt:lpstr>Step 7 - Spot Bottlenecks</vt:lpstr>
      <vt:lpstr>PowerPoint Presentation</vt:lpstr>
      <vt:lpstr>Step 7b - Spot Bottlenecks</vt:lpstr>
      <vt:lpstr>PowerPoint Presentation</vt:lpstr>
      <vt:lpstr>Step 8 - Animate Process</vt:lpstr>
      <vt:lpstr>PowerPoint Presentation</vt:lpstr>
      <vt:lpstr>Results so far...</vt:lpstr>
      <vt:lpstr>Step 9 - Compliance Check</vt:lpstr>
      <vt:lpstr>PowerPoint Presentation</vt:lpstr>
      <vt:lpstr>Step 9 - Compliance Check</vt:lpstr>
      <vt:lpstr>PowerPoint Presentation</vt:lpstr>
      <vt:lpstr>PowerPoint Presentation</vt:lpstr>
      <vt:lpstr>Results so far...</vt:lpstr>
      <vt:lpstr>Step 10 - Organizational View</vt:lpstr>
      <vt:lpstr>PowerPoint Presentation</vt:lpstr>
      <vt:lpstr>Step 10 - Organizational View</vt:lpstr>
      <vt:lpstr>PowerPoint Presentation</vt:lpstr>
      <vt:lpstr>Close the loop</vt:lpstr>
      <vt:lpstr>Bonus</vt:lpstr>
      <vt:lpstr>Outline</vt:lpstr>
      <vt:lpstr>Take-away Points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 </dc:title>
  <dc:subject/>
  <dc:creator/>
  <cp:keywords/>
  <dc:description/>
  <cp:lastModifiedBy>Andrea Vandin</cp:lastModifiedBy>
  <cp:revision>39</cp:revision>
  <cp:lastPrinted>2022-04-06T06:59:15Z</cp:lastPrinted>
  <dcterms:created xsi:type="dcterms:W3CDTF">2013-07-26T13:26:04Z</dcterms:created>
  <dcterms:modified xsi:type="dcterms:W3CDTF">2022-04-06T09:32:08Z</dcterms:modified>
</cp:coreProperties>
</file>